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Unique" charset="1" panose="00000000000000000000"/>
      <p:regular r:id="rId20"/>
    </p:embeddedFont>
    <p:embeddedFont>
      <p:font typeface="Inter" charset="1" panose="020B050203000000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48.png" Type="http://schemas.openxmlformats.org/officeDocument/2006/relationships/image"/><Relationship Id="rId14" Target="../media/image49.svg" Type="http://schemas.openxmlformats.org/officeDocument/2006/relationships/image"/><Relationship Id="rId15" Target="../media/image50.png" Type="http://schemas.openxmlformats.org/officeDocument/2006/relationships/image"/><Relationship Id="rId16" Target="../media/image51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2" Target="../media/image1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13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https://github.com/VeroPutra/deteksi-rupiah-yolo-jetson-orin-nano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3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2" Target="../media/image41.png" Type="http://schemas.openxmlformats.org/officeDocument/2006/relationships/image"/><Relationship Id="rId3" Target="../media/image13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52.pn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2" Target="../media/image1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2526" y="-789638"/>
            <a:ext cx="17920038" cy="12573143"/>
          </a:xfrm>
          <a:custGeom>
            <a:avLst/>
            <a:gdLst/>
            <a:ahLst/>
            <a:cxnLst/>
            <a:rect r="r" b="b" t="t" l="l"/>
            <a:pathLst>
              <a:path h="12573143" w="17920038">
                <a:moveTo>
                  <a:pt x="0" y="0"/>
                </a:moveTo>
                <a:lnTo>
                  <a:pt x="17920038" y="0"/>
                </a:lnTo>
                <a:lnTo>
                  <a:pt x="17920038" y="12573144"/>
                </a:lnTo>
                <a:lnTo>
                  <a:pt x="0" y="1257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32382">
            <a:off x="-2826688" y="-442727"/>
            <a:ext cx="6183443" cy="4114800"/>
          </a:xfrm>
          <a:custGeom>
            <a:avLst/>
            <a:gdLst/>
            <a:ahLst/>
            <a:cxnLst/>
            <a:rect r="r" b="b" t="t" l="l"/>
            <a:pathLst>
              <a:path h="4114800" w="6183443">
                <a:moveTo>
                  <a:pt x="0" y="0"/>
                </a:moveTo>
                <a:lnTo>
                  <a:pt x="6183443" y="0"/>
                </a:lnTo>
                <a:lnTo>
                  <a:pt x="61834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23851">
            <a:off x="14201153" y="-2128335"/>
            <a:ext cx="3075283" cy="6292139"/>
          </a:xfrm>
          <a:custGeom>
            <a:avLst/>
            <a:gdLst/>
            <a:ahLst/>
            <a:cxnLst/>
            <a:rect r="r" b="b" t="t" l="l"/>
            <a:pathLst>
              <a:path h="6292139" w="3075283">
                <a:moveTo>
                  <a:pt x="0" y="0"/>
                </a:moveTo>
                <a:lnTo>
                  <a:pt x="3075284" y="0"/>
                </a:lnTo>
                <a:lnTo>
                  <a:pt x="3075284" y="6292139"/>
                </a:lnTo>
                <a:lnTo>
                  <a:pt x="0" y="6292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75568">
            <a:off x="16057897" y="-1965423"/>
            <a:ext cx="3286508" cy="6724313"/>
          </a:xfrm>
          <a:custGeom>
            <a:avLst/>
            <a:gdLst/>
            <a:ahLst/>
            <a:cxnLst/>
            <a:rect r="r" b="b" t="t" l="l"/>
            <a:pathLst>
              <a:path h="6724313" w="3286508">
                <a:moveTo>
                  <a:pt x="0" y="0"/>
                </a:moveTo>
                <a:lnTo>
                  <a:pt x="3286508" y="0"/>
                </a:lnTo>
                <a:lnTo>
                  <a:pt x="3286508" y="6724313"/>
                </a:lnTo>
                <a:lnTo>
                  <a:pt x="0" y="672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1562" y="7793367"/>
            <a:ext cx="9995800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4500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SISTEM DETEKSI </a:t>
            </a:r>
            <a:r>
              <a:rPr lang="en-US" sz="4500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NOMINAL UANG RUPIAH REAL-TIME MENGGUNAKAN ALGORITMA YOLO PADA JETSON ORIN NANO BERBASIS STREAMING KAMERA </a:t>
            </a:r>
          </a:p>
          <a:p>
            <a:pPr algn="ctr">
              <a:lnSpc>
                <a:spcPts val="40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81562" y="5934645"/>
            <a:ext cx="17736143" cy="212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5"/>
              </a:lnSpc>
            </a:pPr>
            <a:r>
              <a:rPr lang="en-US" sz="11160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Sistem Embedded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-245991" y="-72745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0" y="4100161"/>
                </a:moveTo>
                <a:lnTo>
                  <a:pt x="3954671" y="4100161"/>
                </a:lnTo>
                <a:lnTo>
                  <a:pt x="3954671" y="0"/>
                </a:lnTo>
                <a:lnTo>
                  <a:pt x="0" y="0"/>
                </a:lnTo>
                <a:lnTo>
                  <a:pt x="0" y="410016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49374" y="2709735"/>
            <a:ext cx="13306272" cy="616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6"/>
              </a:lnSpc>
            </a:pPr>
            <a:r>
              <a:rPr lang="en-US" sz="3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Hasil pengujian menunjukkan bahwa sistem deteksi berbasis YOLO berhasil mengenali sebagian besar nominal uang rupiah dengan nilai confidence berkisar antara 77%–95%, meskipun masih terjadi kesalahan klasifikasi pada nominal Rp2.000 akibat keterbatasan dan ketidakseimbangan dataset.</a:t>
            </a:r>
          </a:p>
          <a:p>
            <a:pPr algn="just">
              <a:lnSpc>
                <a:spcPts val="4896"/>
              </a:lnSpc>
            </a:pPr>
            <a:r>
              <a:rPr lang="en-US" sz="3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Selain itu, sistem mampu bekerja secara real-time dengan nilai FPS rata-rata 28–33 FPS, yang membuktikan bahwa Jetson Orin Nano dapat menjalankan inferensi YOLO secara responsif dan stabil menggunakan input kamera USB.</a:t>
            </a:r>
          </a:p>
          <a:p>
            <a:pPr algn="just">
              <a:lnSpc>
                <a:spcPts val="489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486411" y="1175554"/>
            <a:ext cx="5069235" cy="152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61"/>
              </a:lnSpc>
              <a:spcBef>
                <a:spcPct val="0"/>
              </a:spcBef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pembahasan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123795">
            <a:off x="15680886" y="6388104"/>
            <a:ext cx="4598045" cy="1977159"/>
          </a:xfrm>
          <a:custGeom>
            <a:avLst/>
            <a:gdLst/>
            <a:ahLst/>
            <a:cxnLst/>
            <a:rect r="r" b="b" t="t" l="l"/>
            <a:pathLst>
              <a:path h="1977159" w="4598045">
                <a:moveTo>
                  <a:pt x="0" y="0"/>
                </a:moveTo>
                <a:lnTo>
                  <a:pt x="4598045" y="0"/>
                </a:lnTo>
                <a:lnTo>
                  <a:pt x="4598045" y="1977159"/>
                </a:lnTo>
                <a:lnTo>
                  <a:pt x="0" y="1977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123795">
            <a:off x="15590570" y="7281221"/>
            <a:ext cx="4598045" cy="1971412"/>
          </a:xfrm>
          <a:custGeom>
            <a:avLst/>
            <a:gdLst/>
            <a:ahLst/>
            <a:cxnLst/>
            <a:rect r="r" b="b" t="t" l="l"/>
            <a:pathLst>
              <a:path h="1971412" w="4598045">
                <a:moveTo>
                  <a:pt x="0" y="0"/>
                </a:moveTo>
                <a:lnTo>
                  <a:pt x="4598045" y="0"/>
                </a:lnTo>
                <a:lnTo>
                  <a:pt x="4598045" y="1971411"/>
                </a:lnTo>
                <a:lnTo>
                  <a:pt x="0" y="197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23795">
            <a:off x="15400343" y="8127616"/>
            <a:ext cx="4598045" cy="1994402"/>
          </a:xfrm>
          <a:custGeom>
            <a:avLst/>
            <a:gdLst/>
            <a:ahLst/>
            <a:cxnLst/>
            <a:rect r="r" b="b" t="t" l="l"/>
            <a:pathLst>
              <a:path h="1994402" w="4598045">
                <a:moveTo>
                  <a:pt x="0" y="0"/>
                </a:moveTo>
                <a:lnTo>
                  <a:pt x="4598045" y="0"/>
                </a:lnTo>
                <a:lnTo>
                  <a:pt x="4598045" y="1994401"/>
                </a:lnTo>
                <a:lnTo>
                  <a:pt x="0" y="1994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23795">
            <a:off x="15272327" y="9131284"/>
            <a:ext cx="4598045" cy="1979075"/>
          </a:xfrm>
          <a:custGeom>
            <a:avLst/>
            <a:gdLst/>
            <a:ahLst/>
            <a:cxnLst/>
            <a:rect r="r" b="b" t="t" l="l"/>
            <a:pathLst>
              <a:path h="1979075" w="4598045">
                <a:moveTo>
                  <a:pt x="0" y="0"/>
                </a:moveTo>
                <a:lnTo>
                  <a:pt x="4598045" y="0"/>
                </a:lnTo>
                <a:lnTo>
                  <a:pt x="4598045" y="1979075"/>
                </a:lnTo>
                <a:lnTo>
                  <a:pt x="0" y="1979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23795">
            <a:off x="15249676" y="10152884"/>
            <a:ext cx="4598045" cy="1975243"/>
          </a:xfrm>
          <a:custGeom>
            <a:avLst/>
            <a:gdLst/>
            <a:ahLst/>
            <a:cxnLst/>
            <a:rect r="r" b="b" t="t" l="l"/>
            <a:pathLst>
              <a:path h="1975243" w="4598045">
                <a:moveTo>
                  <a:pt x="0" y="0"/>
                </a:moveTo>
                <a:lnTo>
                  <a:pt x="4598045" y="0"/>
                </a:lnTo>
                <a:lnTo>
                  <a:pt x="4598045" y="1975243"/>
                </a:lnTo>
                <a:lnTo>
                  <a:pt x="0" y="1975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395948">
            <a:off x="14604231" y="9346537"/>
            <a:ext cx="1413673" cy="1413673"/>
          </a:xfrm>
          <a:custGeom>
            <a:avLst/>
            <a:gdLst/>
            <a:ahLst/>
            <a:cxnLst/>
            <a:rect r="r" b="b" t="t" l="l"/>
            <a:pathLst>
              <a:path h="1413673" w="1413673">
                <a:moveTo>
                  <a:pt x="0" y="0"/>
                </a:moveTo>
                <a:lnTo>
                  <a:pt x="1413673" y="0"/>
                </a:lnTo>
                <a:lnTo>
                  <a:pt x="1413673" y="1413672"/>
                </a:lnTo>
                <a:lnTo>
                  <a:pt x="0" y="14136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395948">
            <a:off x="13664222" y="9570705"/>
            <a:ext cx="1150590" cy="1150590"/>
          </a:xfrm>
          <a:custGeom>
            <a:avLst/>
            <a:gdLst/>
            <a:ahLst/>
            <a:cxnLst/>
            <a:rect r="r" b="b" t="t" l="l"/>
            <a:pathLst>
              <a:path h="1150590" w="1150590">
                <a:moveTo>
                  <a:pt x="0" y="0"/>
                </a:moveTo>
                <a:lnTo>
                  <a:pt x="1150589" y="0"/>
                </a:lnTo>
                <a:lnTo>
                  <a:pt x="1150589" y="1150590"/>
                </a:lnTo>
                <a:lnTo>
                  <a:pt x="0" y="11505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13794" y="6858060"/>
            <a:ext cx="2484988" cy="3724097"/>
          </a:xfrm>
          <a:custGeom>
            <a:avLst/>
            <a:gdLst/>
            <a:ahLst/>
            <a:cxnLst/>
            <a:rect r="r" b="b" t="t" l="l"/>
            <a:pathLst>
              <a:path h="3724097" w="2484988">
                <a:moveTo>
                  <a:pt x="0" y="0"/>
                </a:moveTo>
                <a:lnTo>
                  <a:pt x="2484988" y="0"/>
                </a:lnTo>
                <a:lnTo>
                  <a:pt x="2484988" y="3724097"/>
                </a:lnTo>
                <a:lnTo>
                  <a:pt x="0" y="37240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9419" y="2829774"/>
            <a:ext cx="14598225" cy="5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Algoritma YOLO berhasil diterapkan untuk mendeteksi nominal uang rupiah pada perangkat Jetson Orin Nano secara real-time.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Sistem mampu mendeteksi sebagian besar nominal uang dengan tingkat confidence yang cukup baik.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Kesalahan deteksi masih terjadi pada nominal tertentu akibat kekurangan augmentasi dan ketidakseimbangan dataset.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Secara keseluruhan, sistem menunjukkan potensi yang baik untuk pengembangan aplikasi deteksi uang berbasis edge AI.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711542" y="1213437"/>
            <a:ext cx="4864916" cy="152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61"/>
              </a:lnSpc>
              <a:spcBef>
                <a:spcPct val="0"/>
              </a:spcBef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keSIMPULAN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870898">
            <a:off x="-1613903" y="-4006676"/>
            <a:ext cx="4725627" cy="7441933"/>
          </a:xfrm>
          <a:custGeom>
            <a:avLst/>
            <a:gdLst/>
            <a:ahLst/>
            <a:cxnLst/>
            <a:rect r="r" b="b" t="t" l="l"/>
            <a:pathLst>
              <a:path h="7441933" w="4725627">
                <a:moveTo>
                  <a:pt x="0" y="0"/>
                </a:moveTo>
                <a:lnTo>
                  <a:pt x="4725627" y="0"/>
                </a:lnTo>
                <a:lnTo>
                  <a:pt x="4725627" y="7441932"/>
                </a:lnTo>
                <a:lnTo>
                  <a:pt x="0" y="7441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423851">
            <a:off x="16589330" y="-3383701"/>
            <a:ext cx="3075283" cy="6292139"/>
          </a:xfrm>
          <a:custGeom>
            <a:avLst/>
            <a:gdLst/>
            <a:ahLst/>
            <a:cxnLst/>
            <a:rect r="r" b="b" t="t" l="l"/>
            <a:pathLst>
              <a:path h="6292139" w="3075283">
                <a:moveTo>
                  <a:pt x="0" y="0"/>
                </a:moveTo>
                <a:lnTo>
                  <a:pt x="3075283" y="0"/>
                </a:lnTo>
                <a:lnTo>
                  <a:pt x="3075283" y="6292140"/>
                </a:lnTo>
                <a:lnTo>
                  <a:pt x="0" y="6292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75568">
            <a:off x="17635821" y="-3037714"/>
            <a:ext cx="3286508" cy="6724313"/>
          </a:xfrm>
          <a:custGeom>
            <a:avLst/>
            <a:gdLst/>
            <a:ahLst/>
            <a:cxnLst/>
            <a:rect r="r" b="b" t="t" l="l"/>
            <a:pathLst>
              <a:path h="6724313" w="3286508">
                <a:moveTo>
                  <a:pt x="0" y="0"/>
                </a:moveTo>
                <a:lnTo>
                  <a:pt x="3286508" y="0"/>
                </a:lnTo>
                <a:lnTo>
                  <a:pt x="3286508" y="6724313"/>
                </a:lnTo>
                <a:lnTo>
                  <a:pt x="0" y="6724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480520" y="7860281"/>
            <a:ext cx="5194806" cy="2233766"/>
          </a:xfrm>
          <a:custGeom>
            <a:avLst/>
            <a:gdLst/>
            <a:ahLst/>
            <a:cxnLst/>
            <a:rect r="r" b="b" t="t" l="l"/>
            <a:pathLst>
              <a:path h="2233766" w="5194806">
                <a:moveTo>
                  <a:pt x="0" y="0"/>
                </a:moveTo>
                <a:lnTo>
                  <a:pt x="5194806" y="0"/>
                </a:lnTo>
                <a:lnTo>
                  <a:pt x="5194806" y="2233766"/>
                </a:lnTo>
                <a:lnTo>
                  <a:pt x="0" y="223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964478" y="9054205"/>
            <a:ext cx="4443898" cy="1905321"/>
          </a:xfrm>
          <a:custGeom>
            <a:avLst/>
            <a:gdLst/>
            <a:ahLst/>
            <a:cxnLst/>
            <a:rect r="r" b="b" t="t" l="l"/>
            <a:pathLst>
              <a:path h="1905321" w="4443898">
                <a:moveTo>
                  <a:pt x="0" y="0"/>
                </a:moveTo>
                <a:lnTo>
                  <a:pt x="4443898" y="0"/>
                </a:lnTo>
                <a:lnTo>
                  <a:pt x="4443898" y="1905321"/>
                </a:lnTo>
                <a:lnTo>
                  <a:pt x="0" y="1905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917029" y="4775916"/>
            <a:ext cx="7499690" cy="7255951"/>
          </a:xfrm>
          <a:custGeom>
            <a:avLst/>
            <a:gdLst/>
            <a:ahLst/>
            <a:cxnLst/>
            <a:rect r="r" b="b" t="t" l="l"/>
            <a:pathLst>
              <a:path h="7255951" w="7499690">
                <a:moveTo>
                  <a:pt x="7499690" y="0"/>
                </a:moveTo>
                <a:lnTo>
                  <a:pt x="0" y="0"/>
                </a:lnTo>
                <a:lnTo>
                  <a:pt x="0" y="7255951"/>
                </a:lnTo>
                <a:lnTo>
                  <a:pt x="7499690" y="7255951"/>
                </a:lnTo>
                <a:lnTo>
                  <a:pt x="749969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51216" y="9485963"/>
            <a:ext cx="13469384" cy="2205612"/>
          </a:xfrm>
          <a:custGeom>
            <a:avLst/>
            <a:gdLst/>
            <a:ahLst/>
            <a:cxnLst/>
            <a:rect r="r" b="b" t="t" l="l"/>
            <a:pathLst>
              <a:path h="2205612" w="13469384">
                <a:moveTo>
                  <a:pt x="0" y="0"/>
                </a:moveTo>
                <a:lnTo>
                  <a:pt x="13469384" y="0"/>
                </a:lnTo>
                <a:lnTo>
                  <a:pt x="13469384" y="2205612"/>
                </a:lnTo>
                <a:lnTo>
                  <a:pt x="0" y="2205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79247" y="4373302"/>
            <a:ext cx="7499690" cy="7255951"/>
          </a:xfrm>
          <a:custGeom>
            <a:avLst/>
            <a:gdLst/>
            <a:ahLst/>
            <a:cxnLst/>
            <a:rect r="r" b="b" t="t" l="l"/>
            <a:pathLst>
              <a:path h="7255951" w="7499690">
                <a:moveTo>
                  <a:pt x="0" y="0"/>
                </a:moveTo>
                <a:lnTo>
                  <a:pt x="7499691" y="0"/>
                </a:lnTo>
                <a:lnTo>
                  <a:pt x="7499691" y="7255951"/>
                </a:lnTo>
                <a:lnTo>
                  <a:pt x="0" y="72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537426" y="410802"/>
            <a:ext cx="2023549" cy="1654251"/>
          </a:xfrm>
          <a:custGeom>
            <a:avLst/>
            <a:gdLst/>
            <a:ahLst/>
            <a:cxnLst/>
            <a:rect r="r" b="b" t="t" l="l"/>
            <a:pathLst>
              <a:path h="1654251" w="2023549">
                <a:moveTo>
                  <a:pt x="2023549" y="0"/>
                </a:moveTo>
                <a:lnTo>
                  <a:pt x="0" y="0"/>
                </a:lnTo>
                <a:lnTo>
                  <a:pt x="0" y="1654251"/>
                </a:lnTo>
                <a:lnTo>
                  <a:pt x="2023549" y="1654251"/>
                </a:lnTo>
                <a:lnTo>
                  <a:pt x="20235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62230" y="3498221"/>
            <a:ext cx="13207632" cy="479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Dataset perlu diperbanyak dan diseimbangkan pada setiap kelas nominal uang agar model tidak bias.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Augmentasi data yang tepat perlu diterapkan untuk meningkatkan akurasi dan keandalan hasil deteksi.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Perlu ditambahkan fitur data logging untuk merekam hasil deteksi sebagai bahan evaluasi dan pengembangan sistem selanjutnya.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-5400000">
            <a:off x="-991066" y="-72745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3954672" y="0"/>
                </a:moveTo>
                <a:lnTo>
                  <a:pt x="0" y="0"/>
                </a:lnTo>
                <a:lnTo>
                  <a:pt x="0" y="4100161"/>
                </a:lnTo>
                <a:lnTo>
                  <a:pt x="3954672" y="4100161"/>
                </a:lnTo>
                <a:lnTo>
                  <a:pt x="395467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36351" y="1910019"/>
            <a:ext cx="8133361" cy="152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61"/>
              </a:lnSpc>
              <a:spcBef>
                <a:spcPct val="0"/>
              </a:spcBef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SARAN Peningkatan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317684">
            <a:off x="14052130" y="-54511"/>
            <a:ext cx="5384189" cy="2315201"/>
          </a:xfrm>
          <a:custGeom>
            <a:avLst/>
            <a:gdLst/>
            <a:ahLst/>
            <a:cxnLst/>
            <a:rect r="r" b="b" t="t" l="l"/>
            <a:pathLst>
              <a:path h="2315201" w="5384189">
                <a:moveTo>
                  <a:pt x="0" y="0"/>
                </a:moveTo>
                <a:lnTo>
                  <a:pt x="5384189" y="0"/>
                </a:lnTo>
                <a:lnTo>
                  <a:pt x="5384189" y="2315201"/>
                </a:lnTo>
                <a:lnTo>
                  <a:pt x="0" y="2315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17684">
            <a:off x="15083540" y="1141792"/>
            <a:ext cx="5384189" cy="2308471"/>
          </a:xfrm>
          <a:custGeom>
            <a:avLst/>
            <a:gdLst/>
            <a:ahLst/>
            <a:cxnLst/>
            <a:rect r="r" b="b" t="t" l="l"/>
            <a:pathLst>
              <a:path h="2308471" w="5384189">
                <a:moveTo>
                  <a:pt x="0" y="0"/>
                </a:moveTo>
                <a:lnTo>
                  <a:pt x="5384189" y="0"/>
                </a:lnTo>
                <a:lnTo>
                  <a:pt x="5384189" y="2308471"/>
                </a:lnTo>
                <a:lnTo>
                  <a:pt x="0" y="2308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7056256" y="8431708"/>
            <a:ext cx="13469384" cy="2205612"/>
          </a:xfrm>
          <a:custGeom>
            <a:avLst/>
            <a:gdLst/>
            <a:ahLst/>
            <a:cxnLst/>
            <a:rect r="r" b="b" t="t" l="l"/>
            <a:pathLst>
              <a:path h="2205612" w="13469384">
                <a:moveTo>
                  <a:pt x="13469384" y="0"/>
                </a:moveTo>
                <a:lnTo>
                  <a:pt x="0" y="0"/>
                </a:lnTo>
                <a:lnTo>
                  <a:pt x="0" y="2205611"/>
                </a:lnTo>
                <a:lnTo>
                  <a:pt x="13469384" y="2205611"/>
                </a:lnTo>
                <a:lnTo>
                  <a:pt x="134693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486463" y="8175134"/>
            <a:ext cx="1316896" cy="1310829"/>
            <a:chOff x="0" y="0"/>
            <a:chExt cx="1755861" cy="174777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45946" y="0"/>
              <a:ext cx="1113746" cy="1139256"/>
              <a:chOff x="0" y="0"/>
              <a:chExt cx="2273300" cy="23253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5792" y="50800"/>
                <a:ext cx="2179869" cy="2226169"/>
              </a:xfrm>
              <a:custGeom>
                <a:avLst/>
                <a:gdLst/>
                <a:ahLst/>
                <a:cxnLst/>
                <a:rect r="r" b="b" t="t" l="l"/>
                <a:pathLst>
                  <a:path h="2226169" w="2179869">
                    <a:moveTo>
                      <a:pt x="709858" y="332740"/>
                    </a:moveTo>
                    <a:cubicBezTo>
                      <a:pt x="526978" y="417830"/>
                      <a:pt x="514278" y="435610"/>
                      <a:pt x="490148" y="461010"/>
                    </a:cubicBezTo>
                    <a:cubicBezTo>
                      <a:pt x="454588" y="496570"/>
                      <a:pt x="406328" y="549910"/>
                      <a:pt x="370768" y="599440"/>
                    </a:cubicBezTo>
                    <a:cubicBezTo>
                      <a:pt x="335208" y="650240"/>
                      <a:pt x="297108" y="716280"/>
                      <a:pt x="275518" y="759460"/>
                    </a:cubicBezTo>
                    <a:cubicBezTo>
                      <a:pt x="261548" y="788670"/>
                      <a:pt x="255198" y="801370"/>
                      <a:pt x="246308" y="833120"/>
                    </a:cubicBezTo>
                    <a:cubicBezTo>
                      <a:pt x="228528" y="889000"/>
                      <a:pt x="206938" y="982980"/>
                      <a:pt x="195508" y="1066800"/>
                    </a:cubicBezTo>
                    <a:cubicBezTo>
                      <a:pt x="181538" y="1159510"/>
                      <a:pt x="168838" y="1281430"/>
                      <a:pt x="173918" y="1367790"/>
                    </a:cubicBezTo>
                    <a:cubicBezTo>
                      <a:pt x="177728" y="1433830"/>
                      <a:pt x="189158" y="1482090"/>
                      <a:pt x="208208" y="1540510"/>
                    </a:cubicBezTo>
                    <a:cubicBezTo>
                      <a:pt x="228528" y="1604010"/>
                      <a:pt x="267898" y="1687830"/>
                      <a:pt x="295838" y="1736090"/>
                    </a:cubicBezTo>
                    <a:cubicBezTo>
                      <a:pt x="314888" y="1766570"/>
                      <a:pt x="326318" y="1781810"/>
                      <a:pt x="350448" y="1808480"/>
                    </a:cubicBezTo>
                    <a:cubicBezTo>
                      <a:pt x="386008" y="1846580"/>
                      <a:pt x="438078" y="1899920"/>
                      <a:pt x="491418" y="1935480"/>
                    </a:cubicBezTo>
                    <a:cubicBezTo>
                      <a:pt x="548568" y="1972310"/>
                      <a:pt x="606988" y="2004060"/>
                      <a:pt x="683188" y="2024380"/>
                    </a:cubicBezTo>
                    <a:cubicBezTo>
                      <a:pt x="779708" y="2051050"/>
                      <a:pt x="919408" y="2054860"/>
                      <a:pt x="1032438" y="2059940"/>
                    </a:cubicBezTo>
                    <a:cubicBezTo>
                      <a:pt x="1137848" y="2063750"/>
                      <a:pt x="1252148" y="2063750"/>
                      <a:pt x="1339778" y="2052320"/>
                    </a:cubicBezTo>
                    <a:cubicBezTo>
                      <a:pt x="1404548" y="2042160"/>
                      <a:pt x="1456618" y="2030730"/>
                      <a:pt x="1509958" y="2007870"/>
                    </a:cubicBezTo>
                    <a:cubicBezTo>
                      <a:pt x="1562028" y="1985010"/>
                      <a:pt x="1617908" y="1944370"/>
                      <a:pt x="1657278" y="1915160"/>
                    </a:cubicBezTo>
                    <a:cubicBezTo>
                      <a:pt x="1687758" y="1892300"/>
                      <a:pt x="1702998" y="1879600"/>
                      <a:pt x="1729668" y="1847850"/>
                    </a:cubicBezTo>
                    <a:cubicBezTo>
                      <a:pt x="1779198" y="1791970"/>
                      <a:pt x="1866828" y="1671320"/>
                      <a:pt x="1911278" y="1586230"/>
                    </a:cubicBezTo>
                    <a:cubicBezTo>
                      <a:pt x="1948108" y="1515110"/>
                      <a:pt x="1973508" y="1435100"/>
                      <a:pt x="1988748" y="1376680"/>
                    </a:cubicBezTo>
                    <a:cubicBezTo>
                      <a:pt x="1998908" y="1337310"/>
                      <a:pt x="2001448" y="1316990"/>
                      <a:pt x="2005258" y="1275080"/>
                    </a:cubicBezTo>
                    <a:cubicBezTo>
                      <a:pt x="2012878" y="1203960"/>
                      <a:pt x="2014148" y="1061720"/>
                      <a:pt x="2012878" y="991870"/>
                    </a:cubicBezTo>
                    <a:cubicBezTo>
                      <a:pt x="2011608" y="949960"/>
                      <a:pt x="2010338" y="924560"/>
                      <a:pt x="2003988" y="892810"/>
                    </a:cubicBezTo>
                    <a:cubicBezTo>
                      <a:pt x="1997638" y="863600"/>
                      <a:pt x="1991288" y="842010"/>
                      <a:pt x="1977318" y="807720"/>
                    </a:cubicBezTo>
                    <a:cubicBezTo>
                      <a:pt x="1954458" y="754380"/>
                      <a:pt x="1902388" y="655320"/>
                      <a:pt x="1864288" y="605790"/>
                    </a:cubicBezTo>
                    <a:cubicBezTo>
                      <a:pt x="1837618" y="570230"/>
                      <a:pt x="1817298" y="553720"/>
                      <a:pt x="1783008" y="524510"/>
                    </a:cubicBezTo>
                    <a:cubicBezTo>
                      <a:pt x="1733478" y="482600"/>
                      <a:pt x="1669978" y="433070"/>
                      <a:pt x="1588698" y="388620"/>
                    </a:cubicBezTo>
                    <a:cubicBezTo>
                      <a:pt x="1474398" y="326390"/>
                      <a:pt x="1276278" y="243840"/>
                      <a:pt x="1144198" y="208280"/>
                    </a:cubicBezTo>
                    <a:cubicBezTo>
                      <a:pt x="1045138" y="181610"/>
                      <a:pt x="939728" y="171450"/>
                      <a:pt x="872418" y="171450"/>
                    </a:cubicBezTo>
                    <a:cubicBezTo>
                      <a:pt x="833048" y="172720"/>
                      <a:pt x="810188" y="171450"/>
                      <a:pt x="777168" y="185420"/>
                    </a:cubicBezTo>
                    <a:cubicBezTo>
                      <a:pt x="731448" y="205740"/>
                      <a:pt x="674298" y="284480"/>
                      <a:pt x="636198" y="302260"/>
                    </a:cubicBezTo>
                    <a:cubicBezTo>
                      <a:pt x="614608" y="311150"/>
                      <a:pt x="599368" y="314960"/>
                      <a:pt x="581588" y="311150"/>
                    </a:cubicBezTo>
                    <a:cubicBezTo>
                      <a:pt x="558728" y="306070"/>
                      <a:pt x="526978" y="281940"/>
                      <a:pt x="515548" y="261620"/>
                    </a:cubicBezTo>
                    <a:cubicBezTo>
                      <a:pt x="505388" y="245110"/>
                      <a:pt x="505388" y="223520"/>
                      <a:pt x="509198" y="205740"/>
                    </a:cubicBezTo>
                    <a:cubicBezTo>
                      <a:pt x="513008" y="187960"/>
                      <a:pt x="521898" y="168910"/>
                      <a:pt x="537138" y="157480"/>
                    </a:cubicBezTo>
                    <a:cubicBezTo>
                      <a:pt x="556188" y="144780"/>
                      <a:pt x="594288" y="133350"/>
                      <a:pt x="617148" y="139700"/>
                    </a:cubicBezTo>
                    <a:cubicBezTo>
                      <a:pt x="641278" y="146050"/>
                      <a:pt x="670488" y="172720"/>
                      <a:pt x="678108" y="195580"/>
                    </a:cubicBezTo>
                    <a:cubicBezTo>
                      <a:pt x="685728" y="218440"/>
                      <a:pt x="679378" y="257810"/>
                      <a:pt x="665408" y="276860"/>
                    </a:cubicBezTo>
                    <a:cubicBezTo>
                      <a:pt x="650168" y="295910"/>
                      <a:pt x="614608" y="313690"/>
                      <a:pt x="590478" y="312420"/>
                    </a:cubicBezTo>
                    <a:cubicBezTo>
                      <a:pt x="566348" y="311150"/>
                      <a:pt x="532058" y="290830"/>
                      <a:pt x="519358" y="270510"/>
                    </a:cubicBezTo>
                    <a:cubicBezTo>
                      <a:pt x="506658" y="248920"/>
                      <a:pt x="502848" y="215900"/>
                      <a:pt x="514278" y="187960"/>
                    </a:cubicBezTo>
                    <a:cubicBezTo>
                      <a:pt x="535868" y="139700"/>
                      <a:pt x="650168" y="66040"/>
                      <a:pt x="699698" y="38100"/>
                    </a:cubicBezTo>
                    <a:cubicBezTo>
                      <a:pt x="727638" y="22860"/>
                      <a:pt x="745418" y="17780"/>
                      <a:pt x="772088" y="11430"/>
                    </a:cubicBezTo>
                    <a:cubicBezTo>
                      <a:pt x="805108" y="3810"/>
                      <a:pt x="841938" y="0"/>
                      <a:pt x="883848" y="0"/>
                    </a:cubicBezTo>
                    <a:cubicBezTo>
                      <a:pt x="937188" y="1270"/>
                      <a:pt x="998148" y="7620"/>
                      <a:pt x="1066728" y="21590"/>
                    </a:cubicBezTo>
                    <a:cubicBezTo>
                      <a:pt x="1155628" y="39370"/>
                      <a:pt x="1266118" y="68580"/>
                      <a:pt x="1370258" y="107950"/>
                    </a:cubicBezTo>
                    <a:cubicBezTo>
                      <a:pt x="1485828" y="149860"/>
                      <a:pt x="1636958" y="218440"/>
                      <a:pt x="1725858" y="273050"/>
                    </a:cubicBezTo>
                    <a:cubicBezTo>
                      <a:pt x="1785548" y="308610"/>
                      <a:pt x="1818568" y="336550"/>
                      <a:pt x="1864288" y="377190"/>
                    </a:cubicBezTo>
                    <a:cubicBezTo>
                      <a:pt x="1916358" y="425450"/>
                      <a:pt x="1977318" y="487680"/>
                      <a:pt x="2019228" y="544830"/>
                    </a:cubicBezTo>
                    <a:cubicBezTo>
                      <a:pt x="2058598" y="598170"/>
                      <a:pt x="2089078" y="660400"/>
                      <a:pt x="2111938" y="708660"/>
                    </a:cubicBezTo>
                    <a:cubicBezTo>
                      <a:pt x="2128448" y="744220"/>
                      <a:pt x="2138608" y="768350"/>
                      <a:pt x="2148768" y="803910"/>
                    </a:cubicBezTo>
                    <a:cubicBezTo>
                      <a:pt x="2160198" y="844550"/>
                      <a:pt x="2171628" y="886460"/>
                      <a:pt x="2175438" y="941070"/>
                    </a:cubicBezTo>
                    <a:cubicBezTo>
                      <a:pt x="2183058" y="1021080"/>
                      <a:pt x="2180518" y="1144270"/>
                      <a:pt x="2170358" y="1236980"/>
                    </a:cubicBezTo>
                    <a:cubicBezTo>
                      <a:pt x="2161468" y="1322070"/>
                      <a:pt x="2142418" y="1402080"/>
                      <a:pt x="2122098" y="1477010"/>
                    </a:cubicBezTo>
                    <a:cubicBezTo>
                      <a:pt x="2103048" y="1544320"/>
                      <a:pt x="2081458" y="1607820"/>
                      <a:pt x="2050978" y="1668780"/>
                    </a:cubicBezTo>
                    <a:cubicBezTo>
                      <a:pt x="2021768" y="1728470"/>
                      <a:pt x="1983668" y="1783080"/>
                      <a:pt x="1943028" y="1838960"/>
                    </a:cubicBezTo>
                    <a:cubicBezTo>
                      <a:pt x="1899848" y="1896110"/>
                      <a:pt x="1854128" y="1958340"/>
                      <a:pt x="1800788" y="2006600"/>
                    </a:cubicBezTo>
                    <a:cubicBezTo>
                      <a:pt x="1748718" y="2054860"/>
                      <a:pt x="1677598" y="2099310"/>
                      <a:pt x="1625528" y="2129790"/>
                    </a:cubicBezTo>
                    <a:cubicBezTo>
                      <a:pt x="1587428" y="2151380"/>
                      <a:pt x="1555678" y="2164080"/>
                      <a:pt x="1520118" y="2176780"/>
                    </a:cubicBezTo>
                    <a:cubicBezTo>
                      <a:pt x="1485828" y="2190750"/>
                      <a:pt x="1451538" y="2200910"/>
                      <a:pt x="1414708" y="2208530"/>
                    </a:cubicBezTo>
                    <a:cubicBezTo>
                      <a:pt x="1375338" y="2217420"/>
                      <a:pt x="1343588" y="2221230"/>
                      <a:pt x="1292788" y="2223770"/>
                    </a:cubicBezTo>
                    <a:cubicBezTo>
                      <a:pt x="1208968" y="2228850"/>
                      <a:pt x="1047678" y="2225040"/>
                      <a:pt x="952428" y="2219960"/>
                    </a:cubicBezTo>
                    <a:cubicBezTo>
                      <a:pt x="885118" y="2216150"/>
                      <a:pt x="839398" y="2213610"/>
                      <a:pt x="777168" y="2203450"/>
                    </a:cubicBezTo>
                    <a:cubicBezTo>
                      <a:pt x="706048" y="2190750"/>
                      <a:pt x="615878" y="2175510"/>
                      <a:pt x="549838" y="2150110"/>
                    </a:cubicBezTo>
                    <a:cubicBezTo>
                      <a:pt x="493958" y="2128520"/>
                      <a:pt x="450778" y="2104390"/>
                      <a:pt x="401248" y="2068830"/>
                    </a:cubicBezTo>
                    <a:cubicBezTo>
                      <a:pt x="341558" y="2026920"/>
                      <a:pt x="269168" y="1953260"/>
                      <a:pt x="224718" y="1907540"/>
                    </a:cubicBezTo>
                    <a:cubicBezTo>
                      <a:pt x="195508" y="1875790"/>
                      <a:pt x="178998" y="1858010"/>
                      <a:pt x="156138" y="1823720"/>
                    </a:cubicBezTo>
                    <a:cubicBezTo>
                      <a:pt x="126928" y="1775460"/>
                      <a:pt x="93908" y="1705610"/>
                      <a:pt x="69778" y="1640840"/>
                    </a:cubicBezTo>
                    <a:cubicBezTo>
                      <a:pt x="43108" y="1572260"/>
                      <a:pt x="15168" y="1496060"/>
                      <a:pt x="5008" y="1422400"/>
                    </a:cubicBezTo>
                    <a:cubicBezTo>
                      <a:pt x="-5152" y="1350010"/>
                      <a:pt x="2468" y="1277620"/>
                      <a:pt x="7548" y="1205230"/>
                    </a:cubicBezTo>
                    <a:cubicBezTo>
                      <a:pt x="12628" y="1134110"/>
                      <a:pt x="22788" y="1057910"/>
                      <a:pt x="35488" y="990600"/>
                    </a:cubicBezTo>
                    <a:cubicBezTo>
                      <a:pt x="46918" y="927100"/>
                      <a:pt x="59618" y="871220"/>
                      <a:pt x="79938" y="811530"/>
                    </a:cubicBezTo>
                    <a:cubicBezTo>
                      <a:pt x="102798" y="746760"/>
                      <a:pt x="142168" y="665480"/>
                      <a:pt x="166298" y="615950"/>
                    </a:cubicBezTo>
                    <a:cubicBezTo>
                      <a:pt x="181538" y="585470"/>
                      <a:pt x="186618" y="571500"/>
                      <a:pt x="205668" y="543560"/>
                    </a:cubicBezTo>
                    <a:cubicBezTo>
                      <a:pt x="236148" y="499110"/>
                      <a:pt x="294568" y="429260"/>
                      <a:pt x="341558" y="381000"/>
                    </a:cubicBezTo>
                    <a:cubicBezTo>
                      <a:pt x="384738" y="336550"/>
                      <a:pt x="424108" y="295910"/>
                      <a:pt x="474908" y="264160"/>
                    </a:cubicBezTo>
                    <a:cubicBezTo>
                      <a:pt x="526978" y="231140"/>
                      <a:pt x="610798" y="194310"/>
                      <a:pt x="653978" y="185420"/>
                    </a:cubicBezTo>
                    <a:cubicBezTo>
                      <a:pt x="678108" y="181610"/>
                      <a:pt x="694618" y="181610"/>
                      <a:pt x="709858" y="186690"/>
                    </a:cubicBezTo>
                    <a:cubicBezTo>
                      <a:pt x="722558" y="190500"/>
                      <a:pt x="732718" y="196850"/>
                      <a:pt x="740338" y="207010"/>
                    </a:cubicBezTo>
                    <a:cubicBezTo>
                      <a:pt x="750498" y="219710"/>
                      <a:pt x="760658" y="242570"/>
                      <a:pt x="760658" y="259080"/>
                    </a:cubicBezTo>
                    <a:cubicBezTo>
                      <a:pt x="760658" y="276860"/>
                      <a:pt x="750498" y="298450"/>
                      <a:pt x="740338" y="311150"/>
                    </a:cubicBezTo>
                    <a:cubicBezTo>
                      <a:pt x="732718" y="321310"/>
                      <a:pt x="709858" y="332740"/>
                      <a:pt x="709858" y="332740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659537" y="370834"/>
              <a:ext cx="172973" cy="125685"/>
              <a:chOff x="0" y="0"/>
              <a:chExt cx="353060" cy="25654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7999" y="50500"/>
                <a:ext cx="255350" cy="159219"/>
              </a:xfrm>
              <a:custGeom>
                <a:avLst/>
                <a:gdLst/>
                <a:ahLst/>
                <a:cxnLst/>
                <a:rect r="r" b="b" t="t" l="l"/>
                <a:pathLst>
                  <a:path h="159219" w="255350">
                    <a:moveTo>
                      <a:pt x="73921" y="1570"/>
                    </a:moveTo>
                    <a:cubicBezTo>
                      <a:pt x="222511" y="10460"/>
                      <a:pt x="235211" y="19350"/>
                      <a:pt x="242831" y="34590"/>
                    </a:cubicBezTo>
                    <a:cubicBezTo>
                      <a:pt x="252991" y="52370"/>
                      <a:pt x="259341" y="86660"/>
                      <a:pt x="251721" y="106980"/>
                    </a:cubicBezTo>
                    <a:cubicBezTo>
                      <a:pt x="242831" y="126030"/>
                      <a:pt x="214891" y="147620"/>
                      <a:pt x="195841" y="153970"/>
                    </a:cubicBezTo>
                    <a:cubicBezTo>
                      <a:pt x="179331" y="159050"/>
                      <a:pt x="160281" y="155240"/>
                      <a:pt x="146311" y="148890"/>
                    </a:cubicBezTo>
                    <a:cubicBezTo>
                      <a:pt x="132341" y="141270"/>
                      <a:pt x="117101" y="129840"/>
                      <a:pt x="110751" y="114600"/>
                    </a:cubicBezTo>
                    <a:cubicBezTo>
                      <a:pt x="103131" y="95550"/>
                      <a:pt x="100591" y="59990"/>
                      <a:pt x="110751" y="40940"/>
                    </a:cubicBezTo>
                    <a:cubicBezTo>
                      <a:pt x="120911" y="23160"/>
                      <a:pt x="148851" y="2840"/>
                      <a:pt x="170441" y="300"/>
                    </a:cubicBezTo>
                    <a:cubicBezTo>
                      <a:pt x="192031" y="-2240"/>
                      <a:pt x="225051" y="11730"/>
                      <a:pt x="237751" y="28240"/>
                    </a:cubicBezTo>
                    <a:cubicBezTo>
                      <a:pt x="251721" y="43480"/>
                      <a:pt x="258071" y="79040"/>
                      <a:pt x="254261" y="98090"/>
                    </a:cubicBezTo>
                    <a:cubicBezTo>
                      <a:pt x="250451" y="114600"/>
                      <a:pt x="239021" y="129840"/>
                      <a:pt x="226321" y="140000"/>
                    </a:cubicBezTo>
                    <a:cubicBezTo>
                      <a:pt x="213621" y="148890"/>
                      <a:pt x="198381" y="152700"/>
                      <a:pt x="179331" y="155240"/>
                    </a:cubicBezTo>
                    <a:cubicBezTo>
                      <a:pt x="147581" y="160320"/>
                      <a:pt x="86621" y="161590"/>
                      <a:pt x="56141" y="152700"/>
                    </a:cubicBezTo>
                    <a:cubicBezTo>
                      <a:pt x="35821" y="146350"/>
                      <a:pt x="20581" y="136190"/>
                      <a:pt x="11691" y="120950"/>
                    </a:cubicBezTo>
                    <a:cubicBezTo>
                      <a:pt x="1531" y="104440"/>
                      <a:pt x="-3549" y="70150"/>
                      <a:pt x="2801" y="51100"/>
                    </a:cubicBezTo>
                    <a:cubicBezTo>
                      <a:pt x="7881" y="33320"/>
                      <a:pt x="25661" y="18080"/>
                      <a:pt x="38361" y="10460"/>
                    </a:cubicBezTo>
                    <a:cubicBezTo>
                      <a:pt x="49791" y="2840"/>
                      <a:pt x="73921" y="1570"/>
                      <a:pt x="73921" y="1570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913396" y="378922"/>
              <a:ext cx="186039" cy="135018"/>
              <a:chOff x="0" y="0"/>
              <a:chExt cx="379730" cy="2755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9574" y="50394"/>
                <a:ext cx="278582" cy="174293"/>
              </a:xfrm>
              <a:custGeom>
                <a:avLst/>
                <a:gdLst/>
                <a:ahLst/>
                <a:cxnLst/>
                <a:rect r="r" b="b" t="t" l="l"/>
                <a:pathLst>
                  <a:path h="174293" w="278582">
                    <a:moveTo>
                      <a:pt x="62186" y="20726"/>
                    </a:moveTo>
                    <a:cubicBezTo>
                      <a:pt x="214586" y="1676"/>
                      <a:pt x="228556" y="2946"/>
                      <a:pt x="242526" y="13106"/>
                    </a:cubicBezTo>
                    <a:cubicBezTo>
                      <a:pt x="259036" y="25806"/>
                      <a:pt x="276816" y="56286"/>
                      <a:pt x="278086" y="76606"/>
                    </a:cubicBezTo>
                    <a:cubicBezTo>
                      <a:pt x="280626" y="94386"/>
                      <a:pt x="273006" y="112166"/>
                      <a:pt x="264116" y="124866"/>
                    </a:cubicBezTo>
                    <a:cubicBezTo>
                      <a:pt x="253956" y="137566"/>
                      <a:pt x="238716" y="150266"/>
                      <a:pt x="222206" y="154076"/>
                    </a:cubicBezTo>
                    <a:cubicBezTo>
                      <a:pt x="203156" y="159156"/>
                      <a:pt x="167596" y="154076"/>
                      <a:pt x="149816" y="140106"/>
                    </a:cubicBezTo>
                    <a:cubicBezTo>
                      <a:pt x="133306" y="126136"/>
                      <a:pt x="119336" y="94386"/>
                      <a:pt x="121876" y="72796"/>
                    </a:cubicBezTo>
                    <a:cubicBezTo>
                      <a:pt x="123146" y="51206"/>
                      <a:pt x="144736" y="21996"/>
                      <a:pt x="161246" y="10566"/>
                    </a:cubicBezTo>
                    <a:cubicBezTo>
                      <a:pt x="175216" y="406"/>
                      <a:pt x="195536" y="-864"/>
                      <a:pt x="210776" y="406"/>
                    </a:cubicBezTo>
                    <a:cubicBezTo>
                      <a:pt x="226016" y="2946"/>
                      <a:pt x="245066" y="11836"/>
                      <a:pt x="255226" y="23266"/>
                    </a:cubicBezTo>
                    <a:cubicBezTo>
                      <a:pt x="266656" y="34696"/>
                      <a:pt x="276816" y="51206"/>
                      <a:pt x="278086" y="68986"/>
                    </a:cubicBezTo>
                    <a:cubicBezTo>
                      <a:pt x="279356" y="89306"/>
                      <a:pt x="266656" y="122326"/>
                      <a:pt x="252686" y="137566"/>
                    </a:cubicBezTo>
                    <a:cubicBezTo>
                      <a:pt x="239986" y="150266"/>
                      <a:pt x="226016" y="151536"/>
                      <a:pt x="205696" y="157886"/>
                    </a:cubicBezTo>
                    <a:cubicBezTo>
                      <a:pt x="173946" y="165506"/>
                      <a:pt x="107906" y="178206"/>
                      <a:pt x="74886" y="173126"/>
                    </a:cubicBezTo>
                    <a:cubicBezTo>
                      <a:pt x="53296" y="170586"/>
                      <a:pt x="36786" y="164236"/>
                      <a:pt x="24086" y="151536"/>
                    </a:cubicBezTo>
                    <a:cubicBezTo>
                      <a:pt x="11386" y="140106"/>
                      <a:pt x="2496" y="117246"/>
                      <a:pt x="1226" y="102006"/>
                    </a:cubicBezTo>
                    <a:cubicBezTo>
                      <a:pt x="-1314" y="89306"/>
                      <a:pt x="-44" y="77876"/>
                      <a:pt x="6306" y="65176"/>
                    </a:cubicBezTo>
                    <a:cubicBezTo>
                      <a:pt x="16466" y="49936"/>
                      <a:pt x="62186" y="20726"/>
                      <a:pt x="62186" y="20726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632160" y="598561"/>
              <a:ext cx="520785" cy="189772"/>
              <a:chOff x="0" y="0"/>
              <a:chExt cx="1062990" cy="38735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8157" y="50731"/>
                <a:ext cx="962953" cy="289497"/>
              </a:xfrm>
              <a:custGeom>
                <a:avLst/>
                <a:gdLst/>
                <a:ahLst/>
                <a:cxnLst/>
                <a:rect r="r" b="b" t="t" l="l"/>
                <a:pathLst>
                  <a:path h="289497" w="962953">
                    <a:moveTo>
                      <a:pt x="89003" y="110559"/>
                    </a:moveTo>
                    <a:cubicBezTo>
                      <a:pt x="355703" y="130879"/>
                      <a:pt x="583033" y="133419"/>
                      <a:pt x="674473" y="125799"/>
                    </a:cubicBezTo>
                    <a:cubicBezTo>
                      <a:pt x="716383" y="121989"/>
                      <a:pt x="744323" y="125799"/>
                      <a:pt x="767183" y="109289"/>
                    </a:cubicBezTo>
                    <a:cubicBezTo>
                      <a:pt x="791313" y="94049"/>
                      <a:pt x="793853" y="49599"/>
                      <a:pt x="814173" y="31819"/>
                    </a:cubicBezTo>
                    <a:cubicBezTo>
                      <a:pt x="834493" y="15309"/>
                      <a:pt x="863703" y="-1201"/>
                      <a:pt x="886563" y="69"/>
                    </a:cubicBezTo>
                    <a:cubicBezTo>
                      <a:pt x="909423" y="2609"/>
                      <a:pt x="941173" y="21659"/>
                      <a:pt x="952603" y="41979"/>
                    </a:cubicBezTo>
                    <a:cubicBezTo>
                      <a:pt x="964033" y="62299"/>
                      <a:pt x="962763" y="100399"/>
                      <a:pt x="955143" y="120719"/>
                    </a:cubicBezTo>
                    <a:cubicBezTo>
                      <a:pt x="948793" y="137229"/>
                      <a:pt x="932283" y="151199"/>
                      <a:pt x="917043" y="157549"/>
                    </a:cubicBezTo>
                    <a:cubicBezTo>
                      <a:pt x="901803" y="165169"/>
                      <a:pt x="881483" y="170249"/>
                      <a:pt x="864973" y="165169"/>
                    </a:cubicBezTo>
                    <a:cubicBezTo>
                      <a:pt x="843383" y="160089"/>
                      <a:pt x="812903" y="138499"/>
                      <a:pt x="804013" y="116909"/>
                    </a:cubicBezTo>
                    <a:cubicBezTo>
                      <a:pt x="793853" y="95319"/>
                      <a:pt x="797663" y="58489"/>
                      <a:pt x="809093" y="39439"/>
                    </a:cubicBezTo>
                    <a:cubicBezTo>
                      <a:pt x="821793" y="19119"/>
                      <a:pt x="854813" y="1339"/>
                      <a:pt x="877673" y="69"/>
                    </a:cubicBezTo>
                    <a:cubicBezTo>
                      <a:pt x="900533" y="69"/>
                      <a:pt x="933553" y="17849"/>
                      <a:pt x="947523" y="34359"/>
                    </a:cubicBezTo>
                    <a:cubicBezTo>
                      <a:pt x="958953" y="48329"/>
                      <a:pt x="964033" y="68649"/>
                      <a:pt x="962763" y="85159"/>
                    </a:cubicBezTo>
                    <a:cubicBezTo>
                      <a:pt x="962763" y="102939"/>
                      <a:pt x="955143" y="116909"/>
                      <a:pt x="944983" y="135959"/>
                    </a:cubicBezTo>
                    <a:cubicBezTo>
                      <a:pt x="929743" y="162629"/>
                      <a:pt x="897993" y="204539"/>
                      <a:pt x="867513" y="227399"/>
                    </a:cubicBezTo>
                    <a:cubicBezTo>
                      <a:pt x="838303" y="248989"/>
                      <a:pt x="800203" y="261689"/>
                      <a:pt x="767183" y="271849"/>
                    </a:cubicBezTo>
                    <a:cubicBezTo>
                      <a:pt x="736703" y="280739"/>
                      <a:pt x="716383" y="283279"/>
                      <a:pt x="674473" y="285819"/>
                    </a:cubicBezTo>
                    <a:cubicBezTo>
                      <a:pt x="583033" y="292169"/>
                      <a:pt x="358243" y="289629"/>
                      <a:pt x="242673" y="283279"/>
                    </a:cubicBezTo>
                    <a:cubicBezTo>
                      <a:pt x="165203" y="278199"/>
                      <a:pt x="87733" y="278199"/>
                      <a:pt x="48363" y="260419"/>
                    </a:cubicBezTo>
                    <a:cubicBezTo>
                      <a:pt x="28043" y="251529"/>
                      <a:pt x="15343" y="238829"/>
                      <a:pt x="7723" y="223589"/>
                    </a:cubicBezTo>
                    <a:cubicBezTo>
                      <a:pt x="103" y="207079"/>
                      <a:pt x="-2437" y="184219"/>
                      <a:pt x="2643" y="167709"/>
                    </a:cubicBezTo>
                    <a:cubicBezTo>
                      <a:pt x="7723" y="151199"/>
                      <a:pt x="20423" y="132149"/>
                      <a:pt x="34393" y="123259"/>
                    </a:cubicBezTo>
                    <a:cubicBezTo>
                      <a:pt x="49633" y="113099"/>
                      <a:pt x="89003" y="110559"/>
                      <a:pt x="89003" y="110559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15710" y="1020415"/>
              <a:ext cx="147462" cy="727357"/>
              <a:chOff x="0" y="0"/>
              <a:chExt cx="300990" cy="148463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4891" y="50153"/>
                <a:ext cx="202759" cy="1382641"/>
              </a:xfrm>
              <a:custGeom>
                <a:avLst/>
                <a:gdLst/>
                <a:ahLst/>
                <a:cxnLst/>
                <a:rect r="r" b="b" t="t" l="l"/>
                <a:pathLst>
                  <a:path h="1382641" w="202759">
                    <a:moveTo>
                      <a:pt x="202759" y="76847"/>
                    </a:moveTo>
                    <a:cubicBezTo>
                      <a:pt x="200219" y="829957"/>
                      <a:pt x="192599" y="1200797"/>
                      <a:pt x="174819" y="1298587"/>
                    </a:cubicBezTo>
                    <a:cubicBezTo>
                      <a:pt x="169739" y="1325257"/>
                      <a:pt x="169739" y="1335417"/>
                      <a:pt x="157039" y="1349387"/>
                    </a:cubicBezTo>
                    <a:cubicBezTo>
                      <a:pt x="143069" y="1365897"/>
                      <a:pt x="107509" y="1382407"/>
                      <a:pt x="85919" y="1382407"/>
                    </a:cubicBezTo>
                    <a:cubicBezTo>
                      <a:pt x="66869" y="1382407"/>
                      <a:pt x="47819" y="1374787"/>
                      <a:pt x="35119" y="1362087"/>
                    </a:cubicBezTo>
                    <a:cubicBezTo>
                      <a:pt x="19879" y="1346847"/>
                      <a:pt x="3369" y="1312557"/>
                      <a:pt x="5909" y="1288427"/>
                    </a:cubicBezTo>
                    <a:cubicBezTo>
                      <a:pt x="8449" y="1265567"/>
                      <a:pt x="32579" y="1235087"/>
                      <a:pt x="50359" y="1223657"/>
                    </a:cubicBezTo>
                    <a:cubicBezTo>
                      <a:pt x="65599" y="1213497"/>
                      <a:pt x="85919" y="1209687"/>
                      <a:pt x="103699" y="1214767"/>
                    </a:cubicBezTo>
                    <a:cubicBezTo>
                      <a:pt x="125289" y="1219847"/>
                      <a:pt x="155769" y="1243977"/>
                      <a:pt x="167199" y="1263027"/>
                    </a:cubicBezTo>
                    <a:cubicBezTo>
                      <a:pt x="176089" y="1278267"/>
                      <a:pt x="176089" y="1299857"/>
                      <a:pt x="172279" y="1316367"/>
                    </a:cubicBezTo>
                    <a:cubicBezTo>
                      <a:pt x="168469" y="1332877"/>
                      <a:pt x="158309" y="1351927"/>
                      <a:pt x="144339" y="1362087"/>
                    </a:cubicBezTo>
                    <a:cubicBezTo>
                      <a:pt x="131639" y="1373517"/>
                      <a:pt x="111319" y="1381137"/>
                      <a:pt x="94809" y="1382407"/>
                    </a:cubicBezTo>
                    <a:cubicBezTo>
                      <a:pt x="77029" y="1383677"/>
                      <a:pt x="56709" y="1379867"/>
                      <a:pt x="42739" y="1368437"/>
                    </a:cubicBezTo>
                    <a:cubicBezTo>
                      <a:pt x="24959" y="1354467"/>
                      <a:pt x="13529" y="1335417"/>
                      <a:pt x="5909" y="1298587"/>
                    </a:cubicBezTo>
                    <a:cubicBezTo>
                      <a:pt x="-18221" y="1189367"/>
                      <a:pt x="38929" y="831227"/>
                      <a:pt x="45279" y="615327"/>
                    </a:cubicBezTo>
                    <a:cubicBezTo>
                      <a:pt x="51629" y="421017"/>
                      <a:pt x="23689" y="140347"/>
                      <a:pt x="49089" y="59067"/>
                    </a:cubicBezTo>
                    <a:cubicBezTo>
                      <a:pt x="57979" y="33667"/>
                      <a:pt x="66869" y="23507"/>
                      <a:pt x="80839" y="13347"/>
                    </a:cubicBezTo>
                    <a:cubicBezTo>
                      <a:pt x="94809" y="3187"/>
                      <a:pt x="117669" y="-1893"/>
                      <a:pt x="134179" y="647"/>
                    </a:cubicBezTo>
                    <a:cubicBezTo>
                      <a:pt x="151959" y="1917"/>
                      <a:pt x="172279" y="13347"/>
                      <a:pt x="183709" y="26047"/>
                    </a:cubicBezTo>
                    <a:cubicBezTo>
                      <a:pt x="195139" y="38747"/>
                      <a:pt x="202759" y="76847"/>
                      <a:pt x="202759" y="76847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856775" y="1175344"/>
              <a:ext cx="769045" cy="266303"/>
              <a:chOff x="0" y="0"/>
              <a:chExt cx="1569720" cy="54356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0638" y="50800"/>
                <a:ext cx="1469552" cy="441793"/>
              </a:xfrm>
              <a:custGeom>
                <a:avLst/>
                <a:gdLst/>
                <a:ahLst/>
                <a:cxnLst/>
                <a:rect r="r" b="b" t="t" l="l"/>
                <a:pathLst>
                  <a:path h="441793" w="1469552">
                    <a:moveTo>
                      <a:pt x="56042" y="302260"/>
                    </a:moveTo>
                    <a:cubicBezTo>
                      <a:pt x="1063152" y="137160"/>
                      <a:pt x="1201582" y="90170"/>
                      <a:pt x="1282862" y="54610"/>
                    </a:cubicBezTo>
                    <a:cubicBezTo>
                      <a:pt x="1326042" y="35560"/>
                      <a:pt x="1350172" y="8890"/>
                      <a:pt x="1376842" y="2540"/>
                    </a:cubicBezTo>
                    <a:cubicBezTo>
                      <a:pt x="1394622" y="-1270"/>
                      <a:pt x="1409862" y="-1270"/>
                      <a:pt x="1423832" y="6350"/>
                    </a:cubicBezTo>
                    <a:cubicBezTo>
                      <a:pt x="1441612" y="15240"/>
                      <a:pt x="1464472" y="39370"/>
                      <a:pt x="1468282" y="59690"/>
                    </a:cubicBezTo>
                    <a:cubicBezTo>
                      <a:pt x="1472092" y="80010"/>
                      <a:pt x="1460662" y="111760"/>
                      <a:pt x="1447962" y="127000"/>
                    </a:cubicBezTo>
                    <a:cubicBezTo>
                      <a:pt x="1437802" y="138430"/>
                      <a:pt x="1422562" y="147320"/>
                      <a:pt x="1406052" y="147320"/>
                    </a:cubicBezTo>
                    <a:cubicBezTo>
                      <a:pt x="1387002" y="148590"/>
                      <a:pt x="1355252" y="137160"/>
                      <a:pt x="1340012" y="124460"/>
                    </a:cubicBezTo>
                    <a:cubicBezTo>
                      <a:pt x="1328582" y="114300"/>
                      <a:pt x="1320962" y="96520"/>
                      <a:pt x="1320962" y="81280"/>
                    </a:cubicBezTo>
                    <a:cubicBezTo>
                      <a:pt x="1320962" y="62230"/>
                      <a:pt x="1334932" y="30480"/>
                      <a:pt x="1347632" y="16510"/>
                    </a:cubicBezTo>
                    <a:cubicBezTo>
                      <a:pt x="1360332" y="6350"/>
                      <a:pt x="1378112" y="1270"/>
                      <a:pt x="1392082" y="0"/>
                    </a:cubicBezTo>
                    <a:cubicBezTo>
                      <a:pt x="1407322" y="0"/>
                      <a:pt x="1426372" y="5080"/>
                      <a:pt x="1437802" y="13970"/>
                    </a:cubicBezTo>
                    <a:cubicBezTo>
                      <a:pt x="1450502" y="22860"/>
                      <a:pt x="1461932" y="38100"/>
                      <a:pt x="1465742" y="52070"/>
                    </a:cubicBezTo>
                    <a:cubicBezTo>
                      <a:pt x="1470822" y="66040"/>
                      <a:pt x="1470822" y="85090"/>
                      <a:pt x="1465742" y="99060"/>
                    </a:cubicBezTo>
                    <a:cubicBezTo>
                      <a:pt x="1460662" y="113030"/>
                      <a:pt x="1450502" y="124460"/>
                      <a:pt x="1436532" y="137160"/>
                    </a:cubicBezTo>
                    <a:cubicBezTo>
                      <a:pt x="1413672" y="154940"/>
                      <a:pt x="1370492" y="175260"/>
                      <a:pt x="1336202" y="190500"/>
                    </a:cubicBezTo>
                    <a:cubicBezTo>
                      <a:pt x="1300642" y="204470"/>
                      <a:pt x="1272702" y="212090"/>
                      <a:pt x="1224442" y="226060"/>
                    </a:cubicBezTo>
                    <a:cubicBezTo>
                      <a:pt x="1136812" y="250190"/>
                      <a:pt x="1000922" y="281940"/>
                      <a:pt x="854872" y="309880"/>
                    </a:cubicBezTo>
                    <a:cubicBezTo>
                      <a:pt x="641512" y="353060"/>
                      <a:pt x="169072" y="453390"/>
                      <a:pt x="67472" y="440690"/>
                    </a:cubicBezTo>
                    <a:cubicBezTo>
                      <a:pt x="42072" y="438150"/>
                      <a:pt x="33182" y="431800"/>
                      <a:pt x="21752" y="421640"/>
                    </a:cubicBezTo>
                    <a:cubicBezTo>
                      <a:pt x="10322" y="410210"/>
                      <a:pt x="1432" y="391160"/>
                      <a:pt x="162" y="375920"/>
                    </a:cubicBezTo>
                    <a:cubicBezTo>
                      <a:pt x="-1108" y="360680"/>
                      <a:pt x="5242" y="340360"/>
                      <a:pt x="14132" y="328930"/>
                    </a:cubicBezTo>
                    <a:cubicBezTo>
                      <a:pt x="24292" y="316230"/>
                      <a:pt x="56042" y="302260"/>
                      <a:pt x="56042" y="302260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103286" y="1273030"/>
              <a:ext cx="843709" cy="175462"/>
              <a:chOff x="0" y="0"/>
              <a:chExt cx="1722120" cy="3581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50605" y="50604"/>
                <a:ext cx="1622930" cy="255466"/>
              </a:xfrm>
              <a:custGeom>
                <a:avLst/>
                <a:gdLst/>
                <a:ahLst/>
                <a:cxnLst/>
                <a:rect r="r" b="b" t="t" l="l"/>
                <a:pathLst>
                  <a:path h="255466" w="1622930">
                    <a:moveTo>
                      <a:pt x="1544515" y="255466"/>
                    </a:moveTo>
                    <a:cubicBezTo>
                      <a:pt x="1209235" y="202126"/>
                      <a:pt x="1094935" y="189426"/>
                      <a:pt x="943805" y="177996"/>
                    </a:cubicBezTo>
                    <a:cubicBezTo>
                      <a:pt x="710125" y="161486"/>
                      <a:pt x="150055" y="172916"/>
                      <a:pt x="49725" y="138626"/>
                    </a:cubicBezTo>
                    <a:cubicBezTo>
                      <a:pt x="26865" y="13100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2895" y="34486"/>
                      <a:pt x="23055" y="25596"/>
                    </a:cubicBezTo>
                    <a:cubicBezTo>
                      <a:pt x="30675" y="16706"/>
                      <a:pt x="38295" y="14166"/>
                      <a:pt x="50995" y="10356"/>
                    </a:cubicBezTo>
                    <a:cubicBezTo>
                      <a:pt x="71315" y="4006"/>
                      <a:pt x="115765" y="-1074"/>
                      <a:pt x="139895" y="196"/>
                    </a:cubicBezTo>
                    <a:cubicBezTo>
                      <a:pt x="156405" y="1466"/>
                      <a:pt x="170375" y="4006"/>
                      <a:pt x="180535" y="11626"/>
                    </a:cubicBezTo>
                    <a:cubicBezTo>
                      <a:pt x="191965" y="19246"/>
                      <a:pt x="203395" y="31946"/>
                      <a:pt x="207205" y="44646"/>
                    </a:cubicBezTo>
                    <a:cubicBezTo>
                      <a:pt x="211015" y="62426"/>
                      <a:pt x="208475" y="92906"/>
                      <a:pt x="197045" y="106876"/>
                    </a:cubicBezTo>
                    <a:cubicBezTo>
                      <a:pt x="185615" y="122116"/>
                      <a:pt x="158945" y="134816"/>
                      <a:pt x="139895" y="133546"/>
                    </a:cubicBezTo>
                    <a:cubicBezTo>
                      <a:pt x="122115" y="133546"/>
                      <a:pt x="96715" y="115766"/>
                      <a:pt x="86555" y="101796"/>
                    </a:cubicBezTo>
                    <a:cubicBezTo>
                      <a:pt x="77665" y="90366"/>
                      <a:pt x="75125" y="73856"/>
                      <a:pt x="77665" y="59886"/>
                    </a:cubicBezTo>
                    <a:cubicBezTo>
                      <a:pt x="78935" y="47186"/>
                      <a:pt x="84015" y="30676"/>
                      <a:pt x="94175" y="21786"/>
                    </a:cubicBezTo>
                    <a:cubicBezTo>
                      <a:pt x="108145" y="9086"/>
                      <a:pt x="136085" y="-2344"/>
                      <a:pt x="153865" y="1466"/>
                    </a:cubicBezTo>
                    <a:cubicBezTo>
                      <a:pt x="172915" y="4006"/>
                      <a:pt x="197045" y="21786"/>
                      <a:pt x="204665" y="38296"/>
                    </a:cubicBezTo>
                    <a:cubicBezTo>
                      <a:pt x="212285" y="54806"/>
                      <a:pt x="208475" y="85286"/>
                      <a:pt x="200855" y="101796"/>
                    </a:cubicBezTo>
                    <a:cubicBezTo>
                      <a:pt x="194505" y="114496"/>
                      <a:pt x="184345" y="122116"/>
                      <a:pt x="169105" y="129736"/>
                    </a:cubicBezTo>
                    <a:cubicBezTo>
                      <a:pt x="142435" y="139896"/>
                      <a:pt x="77665" y="146246"/>
                      <a:pt x="49725" y="138626"/>
                    </a:cubicBezTo>
                    <a:cubicBezTo>
                      <a:pt x="31945" y="13354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1625" y="34486"/>
                      <a:pt x="23055" y="25596"/>
                    </a:cubicBezTo>
                    <a:cubicBezTo>
                      <a:pt x="33215" y="15436"/>
                      <a:pt x="49725" y="10356"/>
                      <a:pt x="66235" y="9086"/>
                    </a:cubicBezTo>
                    <a:cubicBezTo>
                      <a:pt x="86555" y="7816"/>
                      <a:pt x="97985" y="17976"/>
                      <a:pt x="132275" y="21786"/>
                    </a:cubicBezTo>
                    <a:cubicBezTo>
                      <a:pt x="252925" y="35756"/>
                      <a:pt x="731715" y="34486"/>
                      <a:pt x="953965" y="48456"/>
                    </a:cubicBezTo>
                    <a:cubicBezTo>
                      <a:pt x="1106365" y="57346"/>
                      <a:pt x="1225745" y="68776"/>
                      <a:pt x="1338775" y="84016"/>
                    </a:cubicBezTo>
                    <a:cubicBezTo>
                      <a:pt x="1430215" y="96716"/>
                      <a:pt x="1540705" y="105606"/>
                      <a:pt x="1583885" y="127196"/>
                    </a:cubicBezTo>
                    <a:cubicBezTo>
                      <a:pt x="1602935" y="137356"/>
                      <a:pt x="1611825" y="147516"/>
                      <a:pt x="1618175" y="161486"/>
                    </a:cubicBezTo>
                    <a:cubicBezTo>
                      <a:pt x="1623255" y="175456"/>
                      <a:pt x="1624525" y="194506"/>
                      <a:pt x="1620715" y="208476"/>
                    </a:cubicBezTo>
                    <a:cubicBezTo>
                      <a:pt x="1615635" y="223716"/>
                      <a:pt x="1604205" y="238956"/>
                      <a:pt x="1591505" y="246576"/>
                    </a:cubicBezTo>
                    <a:cubicBezTo>
                      <a:pt x="1578805" y="254196"/>
                      <a:pt x="1544515" y="255466"/>
                      <a:pt x="1544515" y="255466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1436048" y="1104413"/>
              <a:ext cx="319813" cy="298658"/>
              <a:chOff x="0" y="0"/>
              <a:chExt cx="652780" cy="6096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46625" y="50662"/>
                <a:ext cx="554195" cy="509258"/>
              </a:xfrm>
              <a:custGeom>
                <a:avLst/>
                <a:gdLst/>
                <a:ahLst/>
                <a:cxnLst/>
                <a:rect r="r" b="b" t="t" l="l"/>
                <a:pathLst>
                  <a:path h="509258" w="554195">
                    <a:moveTo>
                      <a:pt x="42275" y="132218"/>
                    </a:moveTo>
                    <a:cubicBezTo>
                      <a:pt x="253095" y="33158"/>
                      <a:pt x="264525" y="9028"/>
                      <a:pt x="287385" y="3948"/>
                    </a:cubicBezTo>
                    <a:cubicBezTo>
                      <a:pt x="310245" y="-1132"/>
                      <a:pt x="345805" y="5218"/>
                      <a:pt x="363585" y="17918"/>
                    </a:cubicBezTo>
                    <a:cubicBezTo>
                      <a:pt x="378825" y="29348"/>
                      <a:pt x="390255" y="50938"/>
                      <a:pt x="394065" y="68718"/>
                    </a:cubicBezTo>
                    <a:cubicBezTo>
                      <a:pt x="396605" y="86498"/>
                      <a:pt x="392795" y="123328"/>
                      <a:pt x="382635" y="125868"/>
                    </a:cubicBezTo>
                    <a:cubicBezTo>
                      <a:pt x="372475" y="129678"/>
                      <a:pt x="324215" y="69988"/>
                      <a:pt x="328025" y="64908"/>
                    </a:cubicBezTo>
                    <a:cubicBezTo>
                      <a:pt x="331835" y="59828"/>
                      <a:pt x="405495" y="110628"/>
                      <a:pt x="411845" y="104278"/>
                    </a:cubicBezTo>
                    <a:cubicBezTo>
                      <a:pt x="415655" y="101738"/>
                      <a:pt x="404225" y="86498"/>
                      <a:pt x="406765" y="85228"/>
                    </a:cubicBezTo>
                    <a:cubicBezTo>
                      <a:pt x="409305" y="82688"/>
                      <a:pt x="419465" y="89038"/>
                      <a:pt x="425815" y="94118"/>
                    </a:cubicBezTo>
                    <a:cubicBezTo>
                      <a:pt x="434705" y="100468"/>
                      <a:pt x="447405" y="111898"/>
                      <a:pt x="453755" y="123328"/>
                    </a:cubicBezTo>
                    <a:cubicBezTo>
                      <a:pt x="460105" y="134758"/>
                      <a:pt x="465185" y="147458"/>
                      <a:pt x="465185" y="162698"/>
                    </a:cubicBezTo>
                    <a:cubicBezTo>
                      <a:pt x="463915" y="179208"/>
                      <a:pt x="456295" y="205878"/>
                      <a:pt x="446135" y="219848"/>
                    </a:cubicBezTo>
                    <a:cubicBezTo>
                      <a:pt x="437245" y="231278"/>
                      <a:pt x="427085" y="238898"/>
                      <a:pt x="413115" y="243978"/>
                    </a:cubicBezTo>
                    <a:cubicBezTo>
                      <a:pt x="396605" y="250328"/>
                      <a:pt x="353425" y="249058"/>
                      <a:pt x="353425" y="246518"/>
                    </a:cubicBezTo>
                    <a:cubicBezTo>
                      <a:pt x="352155" y="242708"/>
                      <a:pt x="438515" y="218578"/>
                      <a:pt x="439785" y="221118"/>
                    </a:cubicBezTo>
                    <a:cubicBezTo>
                      <a:pt x="441055" y="224928"/>
                      <a:pt x="378825" y="273188"/>
                      <a:pt x="364855" y="266838"/>
                    </a:cubicBezTo>
                    <a:cubicBezTo>
                      <a:pt x="349615" y="259218"/>
                      <a:pt x="343265" y="181748"/>
                      <a:pt x="357235" y="169048"/>
                    </a:cubicBezTo>
                    <a:cubicBezTo>
                      <a:pt x="373745" y="156348"/>
                      <a:pt x="433435" y="179208"/>
                      <a:pt x="465185" y="198258"/>
                    </a:cubicBezTo>
                    <a:cubicBezTo>
                      <a:pt x="499475" y="219848"/>
                      <a:pt x="551545" y="260488"/>
                      <a:pt x="554085" y="293508"/>
                    </a:cubicBezTo>
                    <a:cubicBezTo>
                      <a:pt x="556625" y="323988"/>
                      <a:pt x="514715" y="372248"/>
                      <a:pt x="486775" y="390028"/>
                    </a:cubicBezTo>
                    <a:cubicBezTo>
                      <a:pt x="463915" y="405268"/>
                      <a:pt x="437245" y="401458"/>
                      <a:pt x="408035" y="405268"/>
                    </a:cubicBezTo>
                    <a:cubicBezTo>
                      <a:pt x="368665" y="411618"/>
                      <a:pt x="305165" y="428128"/>
                      <a:pt x="270875" y="419238"/>
                    </a:cubicBezTo>
                    <a:cubicBezTo>
                      <a:pt x="249285" y="414158"/>
                      <a:pt x="231505" y="398918"/>
                      <a:pt x="220075" y="384948"/>
                    </a:cubicBezTo>
                    <a:cubicBezTo>
                      <a:pt x="211185" y="372248"/>
                      <a:pt x="206105" y="358278"/>
                      <a:pt x="204835" y="344308"/>
                    </a:cubicBezTo>
                    <a:cubicBezTo>
                      <a:pt x="203565" y="331608"/>
                      <a:pt x="204835" y="316368"/>
                      <a:pt x="209915" y="302398"/>
                    </a:cubicBezTo>
                    <a:cubicBezTo>
                      <a:pt x="214995" y="289698"/>
                      <a:pt x="221345" y="276998"/>
                      <a:pt x="234045" y="268108"/>
                    </a:cubicBezTo>
                    <a:cubicBezTo>
                      <a:pt x="248015" y="256678"/>
                      <a:pt x="269605" y="241438"/>
                      <a:pt x="292465" y="245248"/>
                    </a:cubicBezTo>
                    <a:cubicBezTo>
                      <a:pt x="333105" y="252868"/>
                      <a:pt x="429625" y="340498"/>
                      <a:pt x="449945" y="381138"/>
                    </a:cubicBezTo>
                    <a:cubicBezTo>
                      <a:pt x="461375" y="403998"/>
                      <a:pt x="461375" y="425588"/>
                      <a:pt x="455025" y="444638"/>
                    </a:cubicBezTo>
                    <a:cubicBezTo>
                      <a:pt x="449945" y="463688"/>
                      <a:pt x="432165" y="484008"/>
                      <a:pt x="418195" y="494168"/>
                    </a:cubicBezTo>
                    <a:cubicBezTo>
                      <a:pt x="405495" y="503058"/>
                      <a:pt x="391525" y="506868"/>
                      <a:pt x="377555" y="508138"/>
                    </a:cubicBezTo>
                    <a:cubicBezTo>
                      <a:pt x="363585" y="509408"/>
                      <a:pt x="352155" y="508138"/>
                      <a:pt x="335645" y="501788"/>
                    </a:cubicBezTo>
                    <a:cubicBezTo>
                      <a:pt x="300085" y="486548"/>
                      <a:pt x="220075" y="423048"/>
                      <a:pt x="192135" y="390028"/>
                    </a:cubicBezTo>
                    <a:cubicBezTo>
                      <a:pt x="176895" y="372248"/>
                      <a:pt x="168005" y="358278"/>
                      <a:pt x="164195" y="341768"/>
                    </a:cubicBezTo>
                    <a:cubicBezTo>
                      <a:pt x="160385" y="323988"/>
                      <a:pt x="164195" y="301128"/>
                      <a:pt x="171815" y="284618"/>
                    </a:cubicBezTo>
                    <a:cubicBezTo>
                      <a:pt x="179435" y="268108"/>
                      <a:pt x="194675" y="251598"/>
                      <a:pt x="212455" y="243978"/>
                    </a:cubicBezTo>
                    <a:cubicBezTo>
                      <a:pt x="232775" y="235088"/>
                      <a:pt x="273415" y="233818"/>
                      <a:pt x="295005" y="246518"/>
                    </a:cubicBezTo>
                    <a:cubicBezTo>
                      <a:pt x="316595" y="257948"/>
                      <a:pt x="338185" y="292238"/>
                      <a:pt x="340725" y="316368"/>
                    </a:cubicBezTo>
                    <a:cubicBezTo>
                      <a:pt x="343265" y="340498"/>
                      <a:pt x="326755" y="377328"/>
                      <a:pt x="307705" y="393838"/>
                    </a:cubicBezTo>
                    <a:cubicBezTo>
                      <a:pt x="288655" y="409078"/>
                      <a:pt x="249285" y="416698"/>
                      <a:pt x="226425" y="409078"/>
                    </a:cubicBezTo>
                    <a:cubicBezTo>
                      <a:pt x="202295" y="402728"/>
                      <a:pt x="174355" y="373518"/>
                      <a:pt x="166735" y="350658"/>
                    </a:cubicBezTo>
                    <a:cubicBezTo>
                      <a:pt x="159115" y="326528"/>
                      <a:pt x="169275" y="287158"/>
                      <a:pt x="181975" y="268108"/>
                    </a:cubicBezTo>
                    <a:cubicBezTo>
                      <a:pt x="193405" y="252868"/>
                      <a:pt x="212455" y="241438"/>
                      <a:pt x="230235" y="237628"/>
                    </a:cubicBezTo>
                    <a:cubicBezTo>
                      <a:pt x="248015" y="232548"/>
                      <a:pt x="264525" y="233818"/>
                      <a:pt x="287385" y="241438"/>
                    </a:cubicBezTo>
                    <a:cubicBezTo>
                      <a:pt x="326755" y="257948"/>
                      <a:pt x="413115" y="326528"/>
                      <a:pt x="438515" y="363358"/>
                    </a:cubicBezTo>
                    <a:cubicBezTo>
                      <a:pt x="453755" y="383678"/>
                      <a:pt x="458835" y="405268"/>
                      <a:pt x="458835" y="423048"/>
                    </a:cubicBezTo>
                    <a:cubicBezTo>
                      <a:pt x="458835" y="438288"/>
                      <a:pt x="455025" y="450988"/>
                      <a:pt x="447405" y="463688"/>
                    </a:cubicBezTo>
                    <a:cubicBezTo>
                      <a:pt x="437245" y="478928"/>
                      <a:pt x="416925" y="497978"/>
                      <a:pt x="397875" y="504328"/>
                    </a:cubicBezTo>
                    <a:cubicBezTo>
                      <a:pt x="380095" y="510678"/>
                      <a:pt x="352155" y="511948"/>
                      <a:pt x="335645" y="501788"/>
                    </a:cubicBezTo>
                    <a:cubicBezTo>
                      <a:pt x="315325" y="489088"/>
                      <a:pt x="311515" y="439558"/>
                      <a:pt x="292465" y="421778"/>
                    </a:cubicBezTo>
                    <a:cubicBezTo>
                      <a:pt x="275955" y="407808"/>
                      <a:pt x="248015" y="412888"/>
                      <a:pt x="234045" y="400188"/>
                    </a:cubicBezTo>
                    <a:cubicBezTo>
                      <a:pt x="218805" y="387488"/>
                      <a:pt x="208645" y="362088"/>
                      <a:pt x="204835" y="344308"/>
                    </a:cubicBezTo>
                    <a:cubicBezTo>
                      <a:pt x="202295" y="330338"/>
                      <a:pt x="204835" y="316368"/>
                      <a:pt x="209915" y="302398"/>
                    </a:cubicBezTo>
                    <a:cubicBezTo>
                      <a:pt x="214995" y="289698"/>
                      <a:pt x="220075" y="278268"/>
                      <a:pt x="234045" y="268108"/>
                    </a:cubicBezTo>
                    <a:cubicBezTo>
                      <a:pt x="255635" y="251598"/>
                      <a:pt x="312785" y="238898"/>
                      <a:pt x="348345" y="235088"/>
                    </a:cubicBezTo>
                    <a:cubicBezTo>
                      <a:pt x="377555" y="233818"/>
                      <a:pt x="422005" y="230008"/>
                      <a:pt x="432165" y="245248"/>
                    </a:cubicBezTo>
                    <a:cubicBezTo>
                      <a:pt x="443595" y="264298"/>
                      <a:pt x="414385" y="341768"/>
                      <a:pt x="390255" y="354468"/>
                    </a:cubicBezTo>
                    <a:cubicBezTo>
                      <a:pt x="368665" y="364628"/>
                      <a:pt x="325485" y="346848"/>
                      <a:pt x="298815" y="331608"/>
                    </a:cubicBezTo>
                    <a:cubicBezTo>
                      <a:pt x="272145" y="316368"/>
                      <a:pt x="230235" y="288428"/>
                      <a:pt x="227695" y="259218"/>
                    </a:cubicBezTo>
                    <a:cubicBezTo>
                      <a:pt x="225155" y="223658"/>
                      <a:pt x="279765" y="161428"/>
                      <a:pt x="314055" y="130948"/>
                    </a:cubicBezTo>
                    <a:cubicBezTo>
                      <a:pt x="340725" y="106818"/>
                      <a:pt x="383905" y="83958"/>
                      <a:pt x="406765" y="85228"/>
                    </a:cubicBezTo>
                    <a:cubicBezTo>
                      <a:pt x="420735" y="85228"/>
                      <a:pt x="432165" y="96658"/>
                      <a:pt x="441055" y="106818"/>
                    </a:cubicBezTo>
                    <a:cubicBezTo>
                      <a:pt x="449945" y="115708"/>
                      <a:pt x="458835" y="128408"/>
                      <a:pt x="461375" y="142378"/>
                    </a:cubicBezTo>
                    <a:cubicBezTo>
                      <a:pt x="465185" y="158888"/>
                      <a:pt x="465185" y="185558"/>
                      <a:pt x="456295" y="202068"/>
                    </a:cubicBezTo>
                    <a:cubicBezTo>
                      <a:pt x="448675" y="218578"/>
                      <a:pt x="428355" y="236358"/>
                      <a:pt x="413115" y="243978"/>
                    </a:cubicBezTo>
                    <a:cubicBezTo>
                      <a:pt x="400415" y="250328"/>
                      <a:pt x="388985" y="251598"/>
                      <a:pt x="372475" y="250328"/>
                    </a:cubicBezTo>
                    <a:cubicBezTo>
                      <a:pt x="350885" y="249058"/>
                      <a:pt x="319135" y="242708"/>
                      <a:pt x="295005" y="230008"/>
                    </a:cubicBezTo>
                    <a:cubicBezTo>
                      <a:pt x="269605" y="216038"/>
                      <a:pt x="232775" y="198258"/>
                      <a:pt x="223885" y="169048"/>
                    </a:cubicBezTo>
                    <a:cubicBezTo>
                      <a:pt x="211185" y="133488"/>
                      <a:pt x="232775" y="50938"/>
                      <a:pt x="253095" y="24268"/>
                    </a:cubicBezTo>
                    <a:cubicBezTo>
                      <a:pt x="267065" y="7758"/>
                      <a:pt x="288655" y="1408"/>
                      <a:pt x="307705" y="138"/>
                    </a:cubicBezTo>
                    <a:cubicBezTo>
                      <a:pt x="325485" y="-1132"/>
                      <a:pt x="349615" y="6488"/>
                      <a:pt x="363585" y="17918"/>
                    </a:cubicBezTo>
                    <a:cubicBezTo>
                      <a:pt x="377555" y="29348"/>
                      <a:pt x="390255" y="50938"/>
                      <a:pt x="394065" y="68718"/>
                    </a:cubicBezTo>
                    <a:cubicBezTo>
                      <a:pt x="396605" y="86498"/>
                      <a:pt x="397875" y="106818"/>
                      <a:pt x="382635" y="125868"/>
                    </a:cubicBezTo>
                    <a:cubicBezTo>
                      <a:pt x="348345" y="172858"/>
                      <a:pt x="154035" y="268108"/>
                      <a:pt x="94345" y="278268"/>
                    </a:cubicBezTo>
                    <a:cubicBezTo>
                      <a:pt x="70215" y="282078"/>
                      <a:pt x="54975" y="278268"/>
                      <a:pt x="39735" y="270648"/>
                    </a:cubicBezTo>
                    <a:cubicBezTo>
                      <a:pt x="24495" y="261758"/>
                      <a:pt x="9255" y="243978"/>
                      <a:pt x="4175" y="228738"/>
                    </a:cubicBezTo>
                    <a:cubicBezTo>
                      <a:pt x="-2175" y="212228"/>
                      <a:pt x="-905" y="189368"/>
                      <a:pt x="5445" y="172858"/>
                    </a:cubicBezTo>
                    <a:cubicBezTo>
                      <a:pt x="11795" y="156348"/>
                      <a:pt x="42275" y="132218"/>
                      <a:pt x="42275" y="132218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412404" y="955084"/>
              <a:ext cx="156796" cy="342835"/>
              <a:chOff x="0" y="0"/>
              <a:chExt cx="320040" cy="6997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6572" y="49804"/>
                <a:ext cx="222201" cy="601242"/>
              </a:xfrm>
              <a:custGeom>
                <a:avLst/>
                <a:gdLst/>
                <a:ahLst/>
                <a:cxnLst/>
                <a:rect r="r" b="b" t="t" l="l"/>
                <a:pathLst>
                  <a:path h="601242" w="222201">
                    <a:moveTo>
                      <a:pt x="65188" y="525506"/>
                    </a:moveTo>
                    <a:cubicBezTo>
                      <a:pt x="5498" y="93706"/>
                      <a:pt x="4228" y="81006"/>
                      <a:pt x="9308" y="64496"/>
                    </a:cubicBezTo>
                    <a:cubicBezTo>
                      <a:pt x="11848" y="50526"/>
                      <a:pt x="18198" y="39096"/>
                      <a:pt x="27088" y="28936"/>
                    </a:cubicBezTo>
                    <a:cubicBezTo>
                      <a:pt x="35978" y="18776"/>
                      <a:pt x="48678" y="9886"/>
                      <a:pt x="60108" y="6076"/>
                    </a:cubicBezTo>
                    <a:cubicBezTo>
                      <a:pt x="72808" y="996"/>
                      <a:pt x="88048" y="-1544"/>
                      <a:pt x="100748" y="996"/>
                    </a:cubicBezTo>
                    <a:cubicBezTo>
                      <a:pt x="113448" y="2266"/>
                      <a:pt x="128688" y="7346"/>
                      <a:pt x="138848" y="14966"/>
                    </a:cubicBezTo>
                    <a:cubicBezTo>
                      <a:pt x="150278" y="22586"/>
                      <a:pt x="159168" y="27666"/>
                      <a:pt x="165518" y="45446"/>
                    </a:cubicBezTo>
                    <a:cubicBezTo>
                      <a:pt x="184568" y="91166"/>
                      <a:pt x="168058" y="275316"/>
                      <a:pt x="178218" y="337546"/>
                    </a:cubicBezTo>
                    <a:cubicBezTo>
                      <a:pt x="182028" y="368026"/>
                      <a:pt x="195998" y="383266"/>
                      <a:pt x="195998" y="403586"/>
                    </a:cubicBezTo>
                    <a:cubicBezTo>
                      <a:pt x="194728" y="422636"/>
                      <a:pt x="188378" y="442956"/>
                      <a:pt x="176948" y="456926"/>
                    </a:cubicBezTo>
                    <a:cubicBezTo>
                      <a:pt x="166788" y="470896"/>
                      <a:pt x="149008" y="483596"/>
                      <a:pt x="131228" y="487406"/>
                    </a:cubicBezTo>
                    <a:cubicBezTo>
                      <a:pt x="108368" y="491216"/>
                      <a:pt x="68998" y="482326"/>
                      <a:pt x="51218" y="468356"/>
                    </a:cubicBezTo>
                    <a:cubicBezTo>
                      <a:pt x="35978" y="458196"/>
                      <a:pt x="27088" y="437876"/>
                      <a:pt x="23278" y="420096"/>
                    </a:cubicBezTo>
                    <a:cubicBezTo>
                      <a:pt x="19468" y="403586"/>
                      <a:pt x="20738" y="381996"/>
                      <a:pt x="29628" y="365486"/>
                    </a:cubicBezTo>
                    <a:cubicBezTo>
                      <a:pt x="41058" y="346436"/>
                      <a:pt x="71538" y="321036"/>
                      <a:pt x="95668" y="317226"/>
                    </a:cubicBezTo>
                    <a:cubicBezTo>
                      <a:pt x="119798" y="313416"/>
                      <a:pt x="155358" y="328656"/>
                      <a:pt x="171868" y="343896"/>
                    </a:cubicBezTo>
                    <a:cubicBezTo>
                      <a:pt x="185838" y="356596"/>
                      <a:pt x="193458" y="376916"/>
                      <a:pt x="194728" y="394696"/>
                    </a:cubicBezTo>
                    <a:cubicBezTo>
                      <a:pt x="197268" y="412476"/>
                      <a:pt x="193458" y="434066"/>
                      <a:pt x="182028" y="449306"/>
                    </a:cubicBezTo>
                    <a:cubicBezTo>
                      <a:pt x="169328" y="467086"/>
                      <a:pt x="135038" y="487406"/>
                      <a:pt x="112178" y="489946"/>
                    </a:cubicBezTo>
                    <a:cubicBezTo>
                      <a:pt x="93128" y="492486"/>
                      <a:pt x="72808" y="484866"/>
                      <a:pt x="58838" y="474706"/>
                    </a:cubicBezTo>
                    <a:cubicBezTo>
                      <a:pt x="43598" y="464546"/>
                      <a:pt x="34708" y="448036"/>
                      <a:pt x="25818" y="430256"/>
                    </a:cubicBezTo>
                    <a:cubicBezTo>
                      <a:pt x="14388" y="404856"/>
                      <a:pt x="8038" y="376916"/>
                      <a:pt x="4228" y="337546"/>
                    </a:cubicBezTo>
                    <a:cubicBezTo>
                      <a:pt x="-3392" y="274046"/>
                      <a:pt x="418" y="131806"/>
                      <a:pt x="6768" y="84816"/>
                    </a:cubicBezTo>
                    <a:cubicBezTo>
                      <a:pt x="9308" y="65766"/>
                      <a:pt x="8038" y="58146"/>
                      <a:pt x="15658" y="45446"/>
                    </a:cubicBezTo>
                    <a:cubicBezTo>
                      <a:pt x="24548" y="30206"/>
                      <a:pt x="43598" y="12426"/>
                      <a:pt x="60108" y="6076"/>
                    </a:cubicBezTo>
                    <a:cubicBezTo>
                      <a:pt x="77888" y="-1544"/>
                      <a:pt x="104558" y="-274"/>
                      <a:pt x="121068" y="4806"/>
                    </a:cubicBezTo>
                    <a:cubicBezTo>
                      <a:pt x="133768" y="9886"/>
                      <a:pt x="145198" y="18776"/>
                      <a:pt x="154088" y="27666"/>
                    </a:cubicBezTo>
                    <a:cubicBezTo>
                      <a:pt x="162978" y="37826"/>
                      <a:pt x="166788" y="44176"/>
                      <a:pt x="173138" y="64496"/>
                    </a:cubicBezTo>
                    <a:cubicBezTo>
                      <a:pt x="192188" y="124186"/>
                      <a:pt x="220128" y="376916"/>
                      <a:pt x="221398" y="464546"/>
                    </a:cubicBezTo>
                    <a:cubicBezTo>
                      <a:pt x="222668" y="507726"/>
                      <a:pt x="223938" y="538206"/>
                      <a:pt x="212508" y="561066"/>
                    </a:cubicBezTo>
                    <a:cubicBezTo>
                      <a:pt x="203618" y="578846"/>
                      <a:pt x="188378" y="592816"/>
                      <a:pt x="170598" y="597896"/>
                    </a:cubicBezTo>
                    <a:cubicBezTo>
                      <a:pt x="151548" y="604246"/>
                      <a:pt x="115988" y="601706"/>
                      <a:pt x="98208" y="589006"/>
                    </a:cubicBezTo>
                    <a:cubicBezTo>
                      <a:pt x="81698" y="577576"/>
                      <a:pt x="65188" y="525506"/>
                      <a:pt x="65188" y="525506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1205210"/>
              <a:ext cx="242038" cy="266303"/>
              <a:chOff x="0" y="0"/>
              <a:chExt cx="494030" cy="54356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48832" y="50800"/>
                <a:ext cx="393900" cy="441537"/>
              </a:xfrm>
              <a:custGeom>
                <a:avLst/>
                <a:gdLst/>
                <a:ahLst/>
                <a:cxnLst/>
                <a:rect r="r" b="b" t="t" l="l"/>
                <a:pathLst>
                  <a:path h="441537" w="393900">
                    <a:moveTo>
                      <a:pt x="193738" y="255270"/>
                    </a:moveTo>
                    <a:cubicBezTo>
                      <a:pt x="48958" y="134620"/>
                      <a:pt x="141668" y="148590"/>
                      <a:pt x="141668" y="146050"/>
                    </a:cubicBezTo>
                    <a:cubicBezTo>
                      <a:pt x="141668" y="142240"/>
                      <a:pt x="50228" y="142240"/>
                      <a:pt x="31178" y="125730"/>
                    </a:cubicBezTo>
                    <a:cubicBezTo>
                      <a:pt x="21018" y="116840"/>
                      <a:pt x="18478" y="102870"/>
                      <a:pt x="18478" y="90170"/>
                    </a:cubicBezTo>
                    <a:cubicBezTo>
                      <a:pt x="17208" y="73660"/>
                      <a:pt x="23558" y="48260"/>
                      <a:pt x="32448" y="34290"/>
                    </a:cubicBezTo>
                    <a:cubicBezTo>
                      <a:pt x="38798" y="22860"/>
                      <a:pt x="47688" y="13970"/>
                      <a:pt x="61658" y="8890"/>
                    </a:cubicBezTo>
                    <a:cubicBezTo>
                      <a:pt x="79438" y="2540"/>
                      <a:pt x="113728" y="-2540"/>
                      <a:pt x="136588" y="10160"/>
                    </a:cubicBezTo>
                    <a:cubicBezTo>
                      <a:pt x="165798" y="25400"/>
                      <a:pt x="200088" y="83820"/>
                      <a:pt x="211518" y="121920"/>
                    </a:cubicBezTo>
                    <a:cubicBezTo>
                      <a:pt x="222948" y="154940"/>
                      <a:pt x="226758" y="195580"/>
                      <a:pt x="215328" y="222250"/>
                    </a:cubicBezTo>
                    <a:cubicBezTo>
                      <a:pt x="205168" y="247650"/>
                      <a:pt x="153098" y="281940"/>
                      <a:pt x="150558" y="280670"/>
                    </a:cubicBezTo>
                    <a:cubicBezTo>
                      <a:pt x="149288" y="279400"/>
                      <a:pt x="168338" y="251460"/>
                      <a:pt x="168338" y="251460"/>
                    </a:cubicBezTo>
                    <a:cubicBezTo>
                      <a:pt x="168338" y="251460"/>
                      <a:pt x="150558" y="290830"/>
                      <a:pt x="137858" y="302260"/>
                    </a:cubicBezTo>
                    <a:cubicBezTo>
                      <a:pt x="126428" y="311150"/>
                      <a:pt x="114998" y="317500"/>
                      <a:pt x="99758" y="318770"/>
                    </a:cubicBezTo>
                    <a:cubicBezTo>
                      <a:pt x="83248" y="320040"/>
                      <a:pt x="56578" y="314960"/>
                      <a:pt x="41338" y="307340"/>
                    </a:cubicBezTo>
                    <a:cubicBezTo>
                      <a:pt x="28638" y="300990"/>
                      <a:pt x="19748" y="290830"/>
                      <a:pt x="13398" y="279400"/>
                    </a:cubicBezTo>
                    <a:cubicBezTo>
                      <a:pt x="5778" y="264160"/>
                      <a:pt x="-5652" y="236220"/>
                      <a:pt x="3238" y="219710"/>
                    </a:cubicBezTo>
                    <a:cubicBezTo>
                      <a:pt x="15938" y="194310"/>
                      <a:pt x="85788" y="166370"/>
                      <a:pt x="126428" y="162560"/>
                    </a:cubicBezTo>
                    <a:cubicBezTo>
                      <a:pt x="161988" y="158750"/>
                      <a:pt x="205168" y="167640"/>
                      <a:pt x="231838" y="185420"/>
                    </a:cubicBezTo>
                    <a:cubicBezTo>
                      <a:pt x="257238" y="203200"/>
                      <a:pt x="281368" y="234950"/>
                      <a:pt x="285178" y="262890"/>
                    </a:cubicBezTo>
                    <a:cubicBezTo>
                      <a:pt x="287718" y="294640"/>
                      <a:pt x="235648" y="360680"/>
                      <a:pt x="243268" y="369570"/>
                    </a:cubicBezTo>
                    <a:cubicBezTo>
                      <a:pt x="245808" y="373380"/>
                      <a:pt x="264858" y="358140"/>
                      <a:pt x="268668" y="360680"/>
                    </a:cubicBezTo>
                    <a:cubicBezTo>
                      <a:pt x="271208" y="363220"/>
                      <a:pt x="266128" y="374650"/>
                      <a:pt x="263588" y="381000"/>
                    </a:cubicBezTo>
                    <a:cubicBezTo>
                      <a:pt x="258508" y="391160"/>
                      <a:pt x="250888" y="406400"/>
                      <a:pt x="239458" y="415290"/>
                    </a:cubicBezTo>
                    <a:cubicBezTo>
                      <a:pt x="225488" y="425450"/>
                      <a:pt x="201358" y="436880"/>
                      <a:pt x="182308" y="436880"/>
                    </a:cubicBezTo>
                    <a:cubicBezTo>
                      <a:pt x="161988" y="43688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3408" y="354330"/>
                      <a:pt x="97218" y="339090"/>
                    </a:cubicBezTo>
                    <a:cubicBezTo>
                      <a:pt x="103568" y="313690"/>
                      <a:pt x="127698" y="270510"/>
                      <a:pt x="158178" y="248920"/>
                    </a:cubicBezTo>
                    <a:cubicBezTo>
                      <a:pt x="192468" y="223520"/>
                      <a:pt x="262318" y="196850"/>
                      <a:pt x="299148" y="208280"/>
                    </a:cubicBezTo>
                    <a:cubicBezTo>
                      <a:pt x="330898" y="218440"/>
                      <a:pt x="355028" y="274320"/>
                      <a:pt x="370268" y="299720"/>
                    </a:cubicBezTo>
                    <a:cubicBezTo>
                      <a:pt x="379158" y="313690"/>
                      <a:pt x="385508" y="323850"/>
                      <a:pt x="386778" y="337820"/>
                    </a:cubicBezTo>
                    <a:cubicBezTo>
                      <a:pt x="389318" y="355600"/>
                      <a:pt x="384238" y="383540"/>
                      <a:pt x="375348" y="400050"/>
                    </a:cubicBezTo>
                    <a:cubicBezTo>
                      <a:pt x="367728" y="41275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5018" y="443230"/>
                      <a:pt x="263588" y="433070"/>
                    </a:cubicBezTo>
                    <a:cubicBezTo>
                      <a:pt x="243268" y="415290"/>
                      <a:pt x="228028" y="347980"/>
                      <a:pt x="221678" y="313690"/>
                    </a:cubicBezTo>
                    <a:cubicBezTo>
                      <a:pt x="216598" y="288290"/>
                      <a:pt x="214058" y="265430"/>
                      <a:pt x="220408" y="246380"/>
                    </a:cubicBezTo>
                    <a:cubicBezTo>
                      <a:pt x="225488" y="228600"/>
                      <a:pt x="239458" y="212090"/>
                      <a:pt x="254698" y="201930"/>
                    </a:cubicBezTo>
                    <a:cubicBezTo>
                      <a:pt x="269938" y="191770"/>
                      <a:pt x="291528" y="185420"/>
                      <a:pt x="309308" y="186690"/>
                    </a:cubicBezTo>
                    <a:cubicBezTo>
                      <a:pt x="327088" y="187960"/>
                      <a:pt x="347408" y="195580"/>
                      <a:pt x="361378" y="208280"/>
                    </a:cubicBezTo>
                    <a:cubicBezTo>
                      <a:pt x="375348" y="219710"/>
                      <a:pt x="386778" y="238760"/>
                      <a:pt x="390588" y="256540"/>
                    </a:cubicBezTo>
                    <a:cubicBezTo>
                      <a:pt x="394398" y="274320"/>
                      <a:pt x="393128" y="295910"/>
                      <a:pt x="384238" y="312420"/>
                    </a:cubicBezTo>
                    <a:cubicBezTo>
                      <a:pt x="372808" y="332740"/>
                      <a:pt x="342328" y="358140"/>
                      <a:pt x="318198" y="361950"/>
                    </a:cubicBezTo>
                    <a:cubicBezTo>
                      <a:pt x="294068" y="365760"/>
                      <a:pt x="255968" y="353060"/>
                      <a:pt x="239458" y="335280"/>
                    </a:cubicBezTo>
                    <a:cubicBezTo>
                      <a:pt x="222948" y="317500"/>
                      <a:pt x="212788" y="279400"/>
                      <a:pt x="217868" y="255270"/>
                    </a:cubicBezTo>
                    <a:cubicBezTo>
                      <a:pt x="222948" y="231140"/>
                      <a:pt x="250888" y="203200"/>
                      <a:pt x="271208" y="193040"/>
                    </a:cubicBezTo>
                    <a:cubicBezTo>
                      <a:pt x="288988" y="184150"/>
                      <a:pt x="310578" y="185420"/>
                      <a:pt x="328358" y="189230"/>
                    </a:cubicBezTo>
                    <a:cubicBezTo>
                      <a:pt x="344868" y="194310"/>
                      <a:pt x="363918" y="207010"/>
                      <a:pt x="375348" y="222250"/>
                    </a:cubicBezTo>
                    <a:cubicBezTo>
                      <a:pt x="385508" y="236220"/>
                      <a:pt x="390588" y="254000"/>
                      <a:pt x="393128" y="275590"/>
                    </a:cubicBezTo>
                    <a:cubicBezTo>
                      <a:pt x="395668" y="304800"/>
                      <a:pt x="391858" y="381000"/>
                      <a:pt x="382968" y="382270"/>
                    </a:cubicBezTo>
                    <a:cubicBezTo>
                      <a:pt x="374078" y="384810"/>
                      <a:pt x="330898" y="276860"/>
                      <a:pt x="337248" y="273050"/>
                    </a:cubicBezTo>
                    <a:cubicBezTo>
                      <a:pt x="341058" y="270510"/>
                      <a:pt x="362648" y="287020"/>
                      <a:pt x="370268" y="299720"/>
                    </a:cubicBezTo>
                    <a:cubicBezTo>
                      <a:pt x="380428" y="313690"/>
                      <a:pt x="388048" y="341630"/>
                      <a:pt x="388048" y="359410"/>
                    </a:cubicBezTo>
                    <a:cubicBezTo>
                      <a:pt x="388048" y="374650"/>
                      <a:pt x="382968" y="387350"/>
                      <a:pt x="375348" y="400050"/>
                    </a:cubicBezTo>
                    <a:cubicBezTo>
                      <a:pt x="367728" y="41148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7558" y="443230"/>
                      <a:pt x="263588" y="433070"/>
                    </a:cubicBezTo>
                    <a:cubicBezTo>
                      <a:pt x="238188" y="416560"/>
                      <a:pt x="179768" y="322580"/>
                      <a:pt x="187388" y="314960"/>
                    </a:cubicBezTo>
                    <a:cubicBezTo>
                      <a:pt x="192468" y="308610"/>
                      <a:pt x="262318" y="342900"/>
                      <a:pt x="268668" y="360680"/>
                    </a:cubicBezTo>
                    <a:cubicBezTo>
                      <a:pt x="272478" y="373380"/>
                      <a:pt x="261048" y="388620"/>
                      <a:pt x="253428" y="400050"/>
                    </a:cubicBezTo>
                    <a:cubicBezTo>
                      <a:pt x="245808" y="410210"/>
                      <a:pt x="234378" y="420370"/>
                      <a:pt x="221678" y="426720"/>
                    </a:cubicBezTo>
                    <a:cubicBezTo>
                      <a:pt x="210248" y="433070"/>
                      <a:pt x="196278" y="436880"/>
                      <a:pt x="182308" y="436880"/>
                    </a:cubicBezTo>
                    <a:cubicBezTo>
                      <a:pt x="164528" y="43561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4678" y="354330"/>
                      <a:pt x="97218" y="339090"/>
                    </a:cubicBezTo>
                    <a:cubicBezTo>
                      <a:pt x="99758" y="313690"/>
                      <a:pt x="118808" y="245110"/>
                      <a:pt x="126428" y="245110"/>
                    </a:cubicBezTo>
                    <a:cubicBezTo>
                      <a:pt x="134048" y="246380"/>
                      <a:pt x="155638" y="330200"/>
                      <a:pt x="142938" y="340360"/>
                    </a:cubicBezTo>
                    <a:cubicBezTo>
                      <a:pt x="130238" y="351790"/>
                      <a:pt x="56578" y="326390"/>
                      <a:pt x="55308" y="313690"/>
                    </a:cubicBezTo>
                    <a:cubicBezTo>
                      <a:pt x="54038" y="298450"/>
                      <a:pt x="161988" y="245110"/>
                      <a:pt x="168338" y="251460"/>
                    </a:cubicBezTo>
                    <a:cubicBezTo>
                      <a:pt x="172148" y="255270"/>
                      <a:pt x="151828" y="290830"/>
                      <a:pt x="137858" y="302260"/>
                    </a:cubicBezTo>
                    <a:cubicBezTo>
                      <a:pt x="122618" y="313690"/>
                      <a:pt x="98488" y="321310"/>
                      <a:pt x="79438" y="320040"/>
                    </a:cubicBezTo>
                    <a:cubicBezTo>
                      <a:pt x="61658" y="318770"/>
                      <a:pt x="38798" y="308610"/>
                      <a:pt x="26098" y="294640"/>
                    </a:cubicBezTo>
                    <a:cubicBezTo>
                      <a:pt x="12128" y="281940"/>
                      <a:pt x="1968" y="259080"/>
                      <a:pt x="1968" y="240030"/>
                    </a:cubicBezTo>
                    <a:cubicBezTo>
                      <a:pt x="698" y="219710"/>
                      <a:pt x="12128" y="193040"/>
                      <a:pt x="27368" y="172720"/>
                    </a:cubicBezTo>
                    <a:cubicBezTo>
                      <a:pt x="45148" y="149860"/>
                      <a:pt x="102298" y="109220"/>
                      <a:pt x="108648" y="114300"/>
                    </a:cubicBezTo>
                    <a:cubicBezTo>
                      <a:pt x="113728" y="119380"/>
                      <a:pt x="85788" y="190500"/>
                      <a:pt x="73088" y="190500"/>
                    </a:cubicBezTo>
                    <a:cubicBezTo>
                      <a:pt x="56578" y="190500"/>
                      <a:pt x="21018" y="119380"/>
                      <a:pt x="18478" y="90170"/>
                    </a:cubicBezTo>
                    <a:cubicBezTo>
                      <a:pt x="15938" y="69850"/>
                      <a:pt x="21018" y="49530"/>
                      <a:pt x="32448" y="34290"/>
                    </a:cubicBezTo>
                    <a:cubicBezTo>
                      <a:pt x="45148" y="17780"/>
                      <a:pt x="76898" y="0"/>
                      <a:pt x="98488" y="0"/>
                    </a:cubicBezTo>
                    <a:cubicBezTo>
                      <a:pt x="121348" y="0"/>
                      <a:pt x="165798" y="33020"/>
                      <a:pt x="165798" y="35560"/>
                    </a:cubicBezTo>
                    <a:cubicBezTo>
                      <a:pt x="163258" y="39370"/>
                      <a:pt x="66738" y="6350"/>
                      <a:pt x="64198" y="10160"/>
                    </a:cubicBezTo>
                    <a:cubicBezTo>
                      <a:pt x="61658" y="17780"/>
                      <a:pt x="235648" y="88900"/>
                      <a:pt x="275018" y="120650"/>
                    </a:cubicBezTo>
                    <a:cubicBezTo>
                      <a:pt x="292798" y="135890"/>
                      <a:pt x="302958" y="147320"/>
                      <a:pt x="309308" y="163830"/>
                    </a:cubicBezTo>
                    <a:cubicBezTo>
                      <a:pt x="314388" y="180340"/>
                      <a:pt x="310578" y="204470"/>
                      <a:pt x="305498" y="219710"/>
                    </a:cubicBezTo>
                    <a:cubicBezTo>
                      <a:pt x="300418" y="232410"/>
                      <a:pt x="292798" y="241300"/>
                      <a:pt x="282638" y="248920"/>
                    </a:cubicBezTo>
                    <a:cubicBezTo>
                      <a:pt x="269938" y="257810"/>
                      <a:pt x="245808" y="265430"/>
                      <a:pt x="229298" y="265430"/>
                    </a:cubicBezTo>
                    <a:cubicBezTo>
                      <a:pt x="216598" y="265430"/>
                      <a:pt x="193738" y="255270"/>
                      <a:pt x="193738" y="255270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72798" y="1023526"/>
              <a:ext cx="219016" cy="387633"/>
              <a:chOff x="0" y="0"/>
              <a:chExt cx="447040" cy="79121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50800" y="50357"/>
                <a:ext cx="345960" cy="690495"/>
              </a:xfrm>
              <a:custGeom>
                <a:avLst/>
                <a:gdLst/>
                <a:ahLst/>
                <a:cxnLst/>
                <a:rect r="r" b="b" t="t" l="l"/>
                <a:pathLst>
                  <a:path h="690495" w="345960">
                    <a:moveTo>
                      <a:pt x="66040" y="646873"/>
                    </a:moveTo>
                    <a:cubicBezTo>
                      <a:pt x="8890" y="406843"/>
                      <a:pt x="26670" y="220153"/>
                      <a:pt x="17780" y="149033"/>
                    </a:cubicBezTo>
                    <a:cubicBezTo>
                      <a:pt x="13970" y="117283"/>
                      <a:pt x="0" y="100773"/>
                      <a:pt x="0" y="81723"/>
                    </a:cubicBezTo>
                    <a:cubicBezTo>
                      <a:pt x="0" y="66483"/>
                      <a:pt x="3810" y="55053"/>
                      <a:pt x="11430" y="42353"/>
                    </a:cubicBezTo>
                    <a:cubicBezTo>
                      <a:pt x="20320" y="28383"/>
                      <a:pt x="39370" y="10603"/>
                      <a:pt x="57150" y="4253"/>
                    </a:cubicBezTo>
                    <a:cubicBezTo>
                      <a:pt x="74930" y="-2097"/>
                      <a:pt x="100330" y="-827"/>
                      <a:pt x="118110" y="6793"/>
                    </a:cubicBezTo>
                    <a:cubicBezTo>
                      <a:pt x="134620" y="13143"/>
                      <a:pt x="148590" y="23303"/>
                      <a:pt x="161290" y="47433"/>
                    </a:cubicBezTo>
                    <a:cubicBezTo>
                      <a:pt x="194310" y="107123"/>
                      <a:pt x="194310" y="353503"/>
                      <a:pt x="238760" y="415733"/>
                    </a:cubicBezTo>
                    <a:cubicBezTo>
                      <a:pt x="261620" y="446213"/>
                      <a:pt x="302260" y="439863"/>
                      <a:pt x="320040" y="461453"/>
                    </a:cubicBezTo>
                    <a:cubicBezTo>
                      <a:pt x="336550" y="483043"/>
                      <a:pt x="346710" y="518603"/>
                      <a:pt x="344170" y="540193"/>
                    </a:cubicBezTo>
                    <a:cubicBezTo>
                      <a:pt x="342900" y="559243"/>
                      <a:pt x="331470" y="578293"/>
                      <a:pt x="317500" y="589723"/>
                    </a:cubicBezTo>
                    <a:cubicBezTo>
                      <a:pt x="298450" y="603693"/>
                      <a:pt x="260350" y="615123"/>
                      <a:pt x="236220" y="610043"/>
                    </a:cubicBezTo>
                    <a:cubicBezTo>
                      <a:pt x="213360" y="603693"/>
                      <a:pt x="184150" y="577023"/>
                      <a:pt x="175260" y="554163"/>
                    </a:cubicBezTo>
                    <a:cubicBezTo>
                      <a:pt x="166370" y="531303"/>
                      <a:pt x="172720" y="493203"/>
                      <a:pt x="186690" y="472883"/>
                    </a:cubicBezTo>
                    <a:cubicBezTo>
                      <a:pt x="200660" y="452563"/>
                      <a:pt x="237490" y="437323"/>
                      <a:pt x="260350" y="436053"/>
                    </a:cubicBezTo>
                    <a:cubicBezTo>
                      <a:pt x="279400" y="434783"/>
                      <a:pt x="299720" y="444943"/>
                      <a:pt x="313690" y="455103"/>
                    </a:cubicBezTo>
                    <a:cubicBezTo>
                      <a:pt x="327660" y="466533"/>
                      <a:pt x="339090" y="485583"/>
                      <a:pt x="344170" y="503363"/>
                    </a:cubicBezTo>
                    <a:cubicBezTo>
                      <a:pt x="347980" y="519873"/>
                      <a:pt x="345440" y="542733"/>
                      <a:pt x="339090" y="559243"/>
                    </a:cubicBezTo>
                    <a:cubicBezTo>
                      <a:pt x="331470" y="575753"/>
                      <a:pt x="317500" y="592263"/>
                      <a:pt x="300990" y="601153"/>
                    </a:cubicBezTo>
                    <a:cubicBezTo>
                      <a:pt x="285750" y="610043"/>
                      <a:pt x="266700" y="615123"/>
                      <a:pt x="246380" y="611313"/>
                    </a:cubicBezTo>
                    <a:cubicBezTo>
                      <a:pt x="214630" y="606233"/>
                      <a:pt x="166370" y="573213"/>
                      <a:pt x="137160" y="544003"/>
                    </a:cubicBezTo>
                    <a:cubicBezTo>
                      <a:pt x="110490" y="517333"/>
                      <a:pt x="95250" y="489393"/>
                      <a:pt x="78740" y="447483"/>
                    </a:cubicBezTo>
                    <a:cubicBezTo>
                      <a:pt x="53340" y="386523"/>
                      <a:pt x="31750" y="276033"/>
                      <a:pt x="19050" y="204913"/>
                    </a:cubicBezTo>
                    <a:cubicBezTo>
                      <a:pt x="10160" y="151573"/>
                      <a:pt x="-5080" y="95693"/>
                      <a:pt x="3810" y="61403"/>
                    </a:cubicBezTo>
                    <a:cubicBezTo>
                      <a:pt x="8890" y="39813"/>
                      <a:pt x="25400" y="23303"/>
                      <a:pt x="39370" y="13143"/>
                    </a:cubicBezTo>
                    <a:cubicBezTo>
                      <a:pt x="50800" y="5523"/>
                      <a:pt x="64770" y="1713"/>
                      <a:pt x="77470" y="443"/>
                    </a:cubicBezTo>
                    <a:cubicBezTo>
                      <a:pt x="90170" y="-827"/>
                      <a:pt x="105410" y="443"/>
                      <a:pt x="118110" y="6793"/>
                    </a:cubicBezTo>
                    <a:cubicBezTo>
                      <a:pt x="133350" y="14413"/>
                      <a:pt x="149860" y="27113"/>
                      <a:pt x="161290" y="47433"/>
                    </a:cubicBezTo>
                    <a:cubicBezTo>
                      <a:pt x="177800" y="77913"/>
                      <a:pt x="180340" y="124903"/>
                      <a:pt x="185420" y="179513"/>
                    </a:cubicBezTo>
                    <a:cubicBezTo>
                      <a:pt x="193040" y="268413"/>
                      <a:pt x="172720" y="469073"/>
                      <a:pt x="186690" y="536383"/>
                    </a:cubicBezTo>
                    <a:cubicBezTo>
                      <a:pt x="193040" y="564323"/>
                      <a:pt x="209550" y="577023"/>
                      <a:pt x="212090" y="593533"/>
                    </a:cubicBezTo>
                    <a:cubicBezTo>
                      <a:pt x="215900" y="607503"/>
                      <a:pt x="215900" y="618933"/>
                      <a:pt x="212090" y="631633"/>
                    </a:cubicBezTo>
                    <a:cubicBezTo>
                      <a:pt x="207010" y="646873"/>
                      <a:pt x="191770" y="667193"/>
                      <a:pt x="179070" y="677353"/>
                    </a:cubicBezTo>
                    <a:cubicBezTo>
                      <a:pt x="168910" y="684973"/>
                      <a:pt x="156210" y="688783"/>
                      <a:pt x="143510" y="690053"/>
                    </a:cubicBezTo>
                    <a:cubicBezTo>
                      <a:pt x="132080" y="691323"/>
                      <a:pt x="118110" y="690053"/>
                      <a:pt x="106680" y="683703"/>
                    </a:cubicBezTo>
                    <a:cubicBezTo>
                      <a:pt x="92710" y="677353"/>
                      <a:pt x="66040" y="646873"/>
                      <a:pt x="66040" y="646873"/>
                    </a:cubicBezTo>
                  </a:path>
                </a:pathLst>
              </a:custGeom>
              <a:solidFill>
                <a:srgbClr val="9E73C6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4" id="34"/>
          <p:cNvGrpSpPr/>
          <p:nvPr/>
        </p:nvGrpSpPr>
        <p:grpSpPr>
          <a:xfrm rot="0">
            <a:off x="14803359" y="7633247"/>
            <a:ext cx="1316896" cy="1310829"/>
            <a:chOff x="0" y="0"/>
            <a:chExt cx="1755861" cy="1747772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345946" y="0"/>
              <a:ext cx="1113746" cy="1139256"/>
              <a:chOff x="0" y="0"/>
              <a:chExt cx="2273300" cy="232537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45792" y="50800"/>
                <a:ext cx="2179869" cy="2226169"/>
              </a:xfrm>
              <a:custGeom>
                <a:avLst/>
                <a:gdLst/>
                <a:ahLst/>
                <a:cxnLst/>
                <a:rect r="r" b="b" t="t" l="l"/>
                <a:pathLst>
                  <a:path h="2226169" w="2179869">
                    <a:moveTo>
                      <a:pt x="709858" y="332740"/>
                    </a:moveTo>
                    <a:cubicBezTo>
                      <a:pt x="526978" y="417830"/>
                      <a:pt x="514278" y="435610"/>
                      <a:pt x="490148" y="461010"/>
                    </a:cubicBezTo>
                    <a:cubicBezTo>
                      <a:pt x="454588" y="496570"/>
                      <a:pt x="406328" y="549910"/>
                      <a:pt x="370768" y="599440"/>
                    </a:cubicBezTo>
                    <a:cubicBezTo>
                      <a:pt x="335208" y="650240"/>
                      <a:pt x="297108" y="716280"/>
                      <a:pt x="275518" y="759460"/>
                    </a:cubicBezTo>
                    <a:cubicBezTo>
                      <a:pt x="261548" y="788670"/>
                      <a:pt x="255198" y="801370"/>
                      <a:pt x="246308" y="833120"/>
                    </a:cubicBezTo>
                    <a:cubicBezTo>
                      <a:pt x="228528" y="889000"/>
                      <a:pt x="206938" y="982980"/>
                      <a:pt x="195508" y="1066800"/>
                    </a:cubicBezTo>
                    <a:cubicBezTo>
                      <a:pt x="181538" y="1159510"/>
                      <a:pt x="168838" y="1281430"/>
                      <a:pt x="173918" y="1367790"/>
                    </a:cubicBezTo>
                    <a:cubicBezTo>
                      <a:pt x="177728" y="1433830"/>
                      <a:pt x="189158" y="1482090"/>
                      <a:pt x="208208" y="1540510"/>
                    </a:cubicBezTo>
                    <a:cubicBezTo>
                      <a:pt x="228528" y="1604010"/>
                      <a:pt x="267898" y="1687830"/>
                      <a:pt x="295838" y="1736090"/>
                    </a:cubicBezTo>
                    <a:cubicBezTo>
                      <a:pt x="314888" y="1766570"/>
                      <a:pt x="326318" y="1781810"/>
                      <a:pt x="350448" y="1808480"/>
                    </a:cubicBezTo>
                    <a:cubicBezTo>
                      <a:pt x="386008" y="1846580"/>
                      <a:pt x="438078" y="1899920"/>
                      <a:pt x="491418" y="1935480"/>
                    </a:cubicBezTo>
                    <a:cubicBezTo>
                      <a:pt x="548568" y="1972310"/>
                      <a:pt x="606988" y="2004060"/>
                      <a:pt x="683188" y="2024380"/>
                    </a:cubicBezTo>
                    <a:cubicBezTo>
                      <a:pt x="779708" y="2051050"/>
                      <a:pt x="919408" y="2054860"/>
                      <a:pt x="1032438" y="2059940"/>
                    </a:cubicBezTo>
                    <a:cubicBezTo>
                      <a:pt x="1137848" y="2063750"/>
                      <a:pt x="1252148" y="2063750"/>
                      <a:pt x="1339778" y="2052320"/>
                    </a:cubicBezTo>
                    <a:cubicBezTo>
                      <a:pt x="1404548" y="2042160"/>
                      <a:pt x="1456618" y="2030730"/>
                      <a:pt x="1509958" y="2007870"/>
                    </a:cubicBezTo>
                    <a:cubicBezTo>
                      <a:pt x="1562028" y="1985010"/>
                      <a:pt x="1617908" y="1944370"/>
                      <a:pt x="1657278" y="1915160"/>
                    </a:cubicBezTo>
                    <a:cubicBezTo>
                      <a:pt x="1687758" y="1892300"/>
                      <a:pt x="1702998" y="1879600"/>
                      <a:pt x="1729668" y="1847850"/>
                    </a:cubicBezTo>
                    <a:cubicBezTo>
                      <a:pt x="1779198" y="1791970"/>
                      <a:pt x="1866828" y="1671320"/>
                      <a:pt x="1911278" y="1586230"/>
                    </a:cubicBezTo>
                    <a:cubicBezTo>
                      <a:pt x="1948108" y="1515110"/>
                      <a:pt x="1973508" y="1435100"/>
                      <a:pt x="1988748" y="1376680"/>
                    </a:cubicBezTo>
                    <a:cubicBezTo>
                      <a:pt x="1998908" y="1337310"/>
                      <a:pt x="2001448" y="1316990"/>
                      <a:pt x="2005258" y="1275080"/>
                    </a:cubicBezTo>
                    <a:cubicBezTo>
                      <a:pt x="2012878" y="1203960"/>
                      <a:pt x="2014148" y="1061720"/>
                      <a:pt x="2012878" y="991870"/>
                    </a:cubicBezTo>
                    <a:cubicBezTo>
                      <a:pt x="2011608" y="949960"/>
                      <a:pt x="2010338" y="924560"/>
                      <a:pt x="2003988" y="892810"/>
                    </a:cubicBezTo>
                    <a:cubicBezTo>
                      <a:pt x="1997638" y="863600"/>
                      <a:pt x="1991288" y="842010"/>
                      <a:pt x="1977318" y="807720"/>
                    </a:cubicBezTo>
                    <a:cubicBezTo>
                      <a:pt x="1954458" y="754380"/>
                      <a:pt x="1902388" y="655320"/>
                      <a:pt x="1864288" y="605790"/>
                    </a:cubicBezTo>
                    <a:cubicBezTo>
                      <a:pt x="1837618" y="570230"/>
                      <a:pt x="1817298" y="553720"/>
                      <a:pt x="1783008" y="524510"/>
                    </a:cubicBezTo>
                    <a:cubicBezTo>
                      <a:pt x="1733478" y="482600"/>
                      <a:pt x="1669978" y="433070"/>
                      <a:pt x="1588698" y="388620"/>
                    </a:cubicBezTo>
                    <a:cubicBezTo>
                      <a:pt x="1474398" y="326390"/>
                      <a:pt x="1276278" y="243840"/>
                      <a:pt x="1144198" y="208280"/>
                    </a:cubicBezTo>
                    <a:cubicBezTo>
                      <a:pt x="1045138" y="181610"/>
                      <a:pt x="939728" y="171450"/>
                      <a:pt x="872418" y="171450"/>
                    </a:cubicBezTo>
                    <a:cubicBezTo>
                      <a:pt x="833048" y="172720"/>
                      <a:pt x="810188" y="171450"/>
                      <a:pt x="777168" y="185420"/>
                    </a:cubicBezTo>
                    <a:cubicBezTo>
                      <a:pt x="731448" y="205740"/>
                      <a:pt x="674298" y="284480"/>
                      <a:pt x="636198" y="302260"/>
                    </a:cubicBezTo>
                    <a:cubicBezTo>
                      <a:pt x="614608" y="311150"/>
                      <a:pt x="599368" y="314960"/>
                      <a:pt x="581588" y="311150"/>
                    </a:cubicBezTo>
                    <a:cubicBezTo>
                      <a:pt x="558728" y="306070"/>
                      <a:pt x="526978" y="281940"/>
                      <a:pt x="515548" y="261620"/>
                    </a:cubicBezTo>
                    <a:cubicBezTo>
                      <a:pt x="505388" y="245110"/>
                      <a:pt x="505388" y="223520"/>
                      <a:pt x="509198" y="205740"/>
                    </a:cubicBezTo>
                    <a:cubicBezTo>
                      <a:pt x="513008" y="187960"/>
                      <a:pt x="521898" y="168910"/>
                      <a:pt x="537138" y="157480"/>
                    </a:cubicBezTo>
                    <a:cubicBezTo>
                      <a:pt x="556188" y="144780"/>
                      <a:pt x="594288" y="133350"/>
                      <a:pt x="617148" y="139700"/>
                    </a:cubicBezTo>
                    <a:cubicBezTo>
                      <a:pt x="641278" y="146050"/>
                      <a:pt x="670488" y="172720"/>
                      <a:pt x="678108" y="195580"/>
                    </a:cubicBezTo>
                    <a:cubicBezTo>
                      <a:pt x="685728" y="218440"/>
                      <a:pt x="679378" y="257810"/>
                      <a:pt x="665408" y="276860"/>
                    </a:cubicBezTo>
                    <a:cubicBezTo>
                      <a:pt x="650168" y="295910"/>
                      <a:pt x="614608" y="313690"/>
                      <a:pt x="590478" y="312420"/>
                    </a:cubicBezTo>
                    <a:cubicBezTo>
                      <a:pt x="566348" y="311150"/>
                      <a:pt x="532058" y="290830"/>
                      <a:pt x="519358" y="270510"/>
                    </a:cubicBezTo>
                    <a:cubicBezTo>
                      <a:pt x="506658" y="248920"/>
                      <a:pt x="502848" y="215900"/>
                      <a:pt x="514278" y="187960"/>
                    </a:cubicBezTo>
                    <a:cubicBezTo>
                      <a:pt x="535868" y="139700"/>
                      <a:pt x="650168" y="66040"/>
                      <a:pt x="699698" y="38100"/>
                    </a:cubicBezTo>
                    <a:cubicBezTo>
                      <a:pt x="727638" y="22860"/>
                      <a:pt x="745418" y="17780"/>
                      <a:pt x="772088" y="11430"/>
                    </a:cubicBezTo>
                    <a:cubicBezTo>
                      <a:pt x="805108" y="3810"/>
                      <a:pt x="841938" y="0"/>
                      <a:pt x="883848" y="0"/>
                    </a:cubicBezTo>
                    <a:cubicBezTo>
                      <a:pt x="937188" y="1270"/>
                      <a:pt x="998148" y="7620"/>
                      <a:pt x="1066728" y="21590"/>
                    </a:cubicBezTo>
                    <a:cubicBezTo>
                      <a:pt x="1155628" y="39370"/>
                      <a:pt x="1266118" y="68580"/>
                      <a:pt x="1370258" y="107950"/>
                    </a:cubicBezTo>
                    <a:cubicBezTo>
                      <a:pt x="1485828" y="149860"/>
                      <a:pt x="1636958" y="218440"/>
                      <a:pt x="1725858" y="273050"/>
                    </a:cubicBezTo>
                    <a:cubicBezTo>
                      <a:pt x="1785548" y="308610"/>
                      <a:pt x="1818568" y="336550"/>
                      <a:pt x="1864288" y="377190"/>
                    </a:cubicBezTo>
                    <a:cubicBezTo>
                      <a:pt x="1916358" y="425450"/>
                      <a:pt x="1977318" y="487680"/>
                      <a:pt x="2019228" y="544830"/>
                    </a:cubicBezTo>
                    <a:cubicBezTo>
                      <a:pt x="2058598" y="598170"/>
                      <a:pt x="2089078" y="660400"/>
                      <a:pt x="2111938" y="708660"/>
                    </a:cubicBezTo>
                    <a:cubicBezTo>
                      <a:pt x="2128448" y="744220"/>
                      <a:pt x="2138608" y="768350"/>
                      <a:pt x="2148768" y="803910"/>
                    </a:cubicBezTo>
                    <a:cubicBezTo>
                      <a:pt x="2160198" y="844550"/>
                      <a:pt x="2171628" y="886460"/>
                      <a:pt x="2175438" y="941070"/>
                    </a:cubicBezTo>
                    <a:cubicBezTo>
                      <a:pt x="2183058" y="1021080"/>
                      <a:pt x="2180518" y="1144270"/>
                      <a:pt x="2170358" y="1236980"/>
                    </a:cubicBezTo>
                    <a:cubicBezTo>
                      <a:pt x="2161468" y="1322070"/>
                      <a:pt x="2142418" y="1402080"/>
                      <a:pt x="2122098" y="1477010"/>
                    </a:cubicBezTo>
                    <a:cubicBezTo>
                      <a:pt x="2103048" y="1544320"/>
                      <a:pt x="2081458" y="1607820"/>
                      <a:pt x="2050978" y="1668780"/>
                    </a:cubicBezTo>
                    <a:cubicBezTo>
                      <a:pt x="2021768" y="1728470"/>
                      <a:pt x="1983668" y="1783080"/>
                      <a:pt x="1943028" y="1838960"/>
                    </a:cubicBezTo>
                    <a:cubicBezTo>
                      <a:pt x="1899848" y="1896110"/>
                      <a:pt x="1854128" y="1958340"/>
                      <a:pt x="1800788" y="2006600"/>
                    </a:cubicBezTo>
                    <a:cubicBezTo>
                      <a:pt x="1748718" y="2054860"/>
                      <a:pt x="1677598" y="2099310"/>
                      <a:pt x="1625528" y="2129790"/>
                    </a:cubicBezTo>
                    <a:cubicBezTo>
                      <a:pt x="1587428" y="2151380"/>
                      <a:pt x="1555678" y="2164080"/>
                      <a:pt x="1520118" y="2176780"/>
                    </a:cubicBezTo>
                    <a:cubicBezTo>
                      <a:pt x="1485828" y="2190750"/>
                      <a:pt x="1451538" y="2200910"/>
                      <a:pt x="1414708" y="2208530"/>
                    </a:cubicBezTo>
                    <a:cubicBezTo>
                      <a:pt x="1375338" y="2217420"/>
                      <a:pt x="1343588" y="2221230"/>
                      <a:pt x="1292788" y="2223770"/>
                    </a:cubicBezTo>
                    <a:cubicBezTo>
                      <a:pt x="1208968" y="2228850"/>
                      <a:pt x="1047678" y="2225040"/>
                      <a:pt x="952428" y="2219960"/>
                    </a:cubicBezTo>
                    <a:cubicBezTo>
                      <a:pt x="885118" y="2216150"/>
                      <a:pt x="839398" y="2213610"/>
                      <a:pt x="777168" y="2203450"/>
                    </a:cubicBezTo>
                    <a:cubicBezTo>
                      <a:pt x="706048" y="2190750"/>
                      <a:pt x="615878" y="2175510"/>
                      <a:pt x="549838" y="2150110"/>
                    </a:cubicBezTo>
                    <a:cubicBezTo>
                      <a:pt x="493958" y="2128520"/>
                      <a:pt x="450778" y="2104390"/>
                      <a:pt x="401248" y="2068830"/>
                    </a:cubicBezTo>
                    <a:cubicBezTo>
                      <a:pt x="341558" y="2026920"/>
                      <a:pt x="269168" y="1953260"/>
                      <a:pt x="224718" y="1907540"/>
                    </a:cubicBezTo>
                    <a:cubicBezTo>
                      <a:pt x="195508" y="1875790"/>
                      <a:pt x="178998" y="1858010"/>
                      <a:pt x="156138" y="1823720"/>
                    </a:cubicBezTo>
                    <a:cubicBezTo>
                      <a:pt x="126928" y="1775460"/>
                      <a:pt x="93908" y="1705610"/>
                      <a:pt x="69778" y="1640840"/>
                    </a:cubicBezTo>
                    <a:cubicBezTo>
                      <a:pt x="43108" y="1572260"/>
                      <a:pt x="15168" y="1496060"/>
                      <a:pt x="5008" y="1422400"/>
                    </a:cubicBezTo>
                    <a:cubicBezTo>
                      <a:pt x="-5152" y="1350010"/>
                      <a:pt x="2468" y="1277620"/>
                      <a:pt x="7548" y="1205230"/>
                    </a:cubicBezTo>
                    <a:cubicBezTo>
                      <a:pt x="12628" y="1134110"/>
                      <a:pt x="22788" y="1057910"/>
                      <a:pt x="35488" y="990600"/>
                    </a:cubicBezTo>
                    <a:cubicBezTo>
                      <a:pt x="46918" y="927100"/>
                      <a:pt x="59618" y="871220"/>
                      <a:pt x="79938" y="811530"/>
                    </a:cubicBezTo>
                    <a:cubicBezTo>
                      <a:pt x="102798" y="746760"/>
                      <a:pt x="142168" y="665480"/>
                      <a:pt x="166298" y="615950"/>
                    </a:cubicBezTo>
                    <a:cubicBezTo>
                      <a:pt x="181538" y="585470"/>
                      <a:pt x="186618" y="571500"/>
                      <a:pt x="205668" y="543560"/>
                    </a:cubicBezTo>
                    <a:cubicBezTo>
                      <a:pt x="236148" y="499110"/>
                      <a:pt x="294568" y="429260"/>
                      <a:pt x="341558" y="381000"/>
                    </a:cubicBezTo>
                    <a:cubicBezTo>
                      <a:pt x="384738" y="336550"/>
                      <a:pt x="424108" y="295910"/>
                      <a:pt x="474908" y="264160"/>
                    </a:cubicBezTo>
                    <a:cubicBezTo>
                      <a:pt x="526978" y="231140"/>
                      <a:pt x="610798" y="194310"/>
                      <a:pt x="653978" y="185420"/>
                    </a:cubicBezTo>
                    <a:cubicBezTo>
                      <a:pt x="678108" y="181610"/>
                      <a:pt x="694618" y="181610"/>
                      <a:pt x="709858" y="186690"/>
                    </a:cubicBezTo>
                    <a:cubicBezTo>
                      <a:pt x="722558" y="190500"/>
                      <a:pt x="732718" y="196850"/>
                      <a:pt x="740338" y="207010"/>
                    </a:cubicBezTo>
                    <a:cubicBezTo>
                      <a:pt x="750498" y="219710"/>
                      <a:pt x="760658" y="242570"/>
                      <a:pt x="760658" y="259080"/>
                    </a:cubicBezTo>
                    <a:cubicBezTo>
                      <a:pt x="760658" y="276860"/>
                      <a:pt x="750498" y="298450"/>
                      <a:pt x="740338" y="311150"/>
                    </a:cubicBezTo>
                    <a:cubicBezTo>
                      <a:pt x="732718" y="321310"/>
                      <a:pt x="709858" y="332740"/>
                      <a:pt x="709858" y="33274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659537" y="370834"/>
              <a:ext cx="172973" cy="125685"/>
              <a:chOff x="0" y="0"/>
              <a:chExt cx="353060" cy="25654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47999" y="50500"/>
                <a:ext cx="255350" cy="159219"/>
              </a:xfrm>
              <a:custGeom>
                <a:avLst/>
                <a:gdLst/>
                <a:ahLst/>
                <a:cxnLst/>
                <a:rect r="r" b="b" t="t" l="l"/>
                <a:pathLst>
                  <a:path h="159219" w="255350">
                    <a:moveTo>
                      <a:pt x="73921" y="1570"/>
                    </a:moveTo>
                    <a:cubicBezTo>
                      <a:pt x="222511" y="10460"/>
                      <a:pt x="235211" y="19350"/>
                      <a:pt x="242831" y="34590"/>
                    </a:cubicBezTo>
                    <a:cubicBezTo>
                      <a:pt x="252991" y="52370"/>
                      <a:pt x="259341" y="86660"/>
                      <a:pt x="251721" y="106980"/>
                    </a:cubicBezTo>
                    <a:cubicBezTo>
                      <a:pt x="242831" y="126030"/>
                      <a:pt x="214891" y="147620"/>
                      <a:pt x="195841" y="153970"/>
                    </a:cubicBezTo>
                    <a:cubicBezTo>
                      <a:pt x="179331" y="159050"/>
                      <a:pt x="160281" y="155240"/>
                      <a:pt x="146311" y="148890"/>
                    </a:cubicBezTo>
                    <a:cubicBezTo>
                      <a:pt x="132341" y="141270"/>
                      <a:pt x="117101" y="129840"/>
                      <a:pt x="110751" y="114600"/>
                    </a:cubicBezTo>
                    <a:cubicBezTo>
                      <a:pt x="103131" y="95550"/>
                      <a:pt x="100591" y="59990"/>
                      <a:pt x="110751" y="40940"/>
                    </a:cubicBezTo>
                    <a:cubicBezTo>
                      <a:pt x="120911" y="23160"/>
                      <a:pt x="148851" y="2840"/>
                      <a:pt x="170441" y="300"/>
                    </a:cubicBezTo>
                    <a:cubicBezTo>
                      <a:pt x="192031" y="-2240"/>
                      <a:pt x="225051" y="11730"/>
                      <a:pt x="237751" y="28240"/>
                    </a:cubicBezTo>
                    <a:cubicBezTo>
                      <a:pt x="251721" y="43480"/>
                      <a:pt x="258071" y="79040"/>
                      <a:pt x="254261" y="98090"/>
                    </a:cubicBezTo>
                    <a:cubicBezTo>
                      <a:pt x="250451" y="114600"/>
                      <a:pt x="239021" y="129840"/>
                      <a:pt x="226321" y="140000"/>
                    </a:cubicBezTo>
                    <a:cubicBezTo>
                      <a:pt x="213621" y="148890"/>
                      <a:pt x="198381" y="152700"/>
                      <a:pt x="179331" y="155240"/>
                    </a:cubicBezTo>
                    <a:cubicBezTo>
                      <a:pt x="147581" y="160320"/>
                      <a:pt x="86621" y="161590"/>
                      <a:pt x="56141" y="152700"/>
                    </a:cubicBezTo>
                    <a:cubicBezTo>
                      <a:pt x="35821" y="146350"/>
                      <a:pt x="20581" y="136190"/>
                      <a:pt x="11691" y="120950"/>
                    </a:cubicBezTo>
                    <a:cubicBezTo>
                      <a:pt x="1531" y="104440"/>
                      <a:pt x="-3549" y="70150"/>
                      <a:pt x="2801" y="51100"/>
                    </a:cubicBezTo>
                    <a:cubicBezTo>
                      <a:pt x="7881" y="33320"/>
                      <a:pt x="25661" y="18080"/>
                      <a:pt x="38361" y="10460"/>
                    </a:cubicBezTo>
                    <a:cubicBezTo>
                      <a:pt x="49791" y="2840"/>
                      <a:pt x="73921" y="1570"/>
                      <a:pt x="73921" y="157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913396" y="378922"/>
              <a:ext cx="186039" cy="135018"/>
              <a:chOff x="0" y="0"/>
              <a:chExt cx="379730" cy="2755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49574" y="50394"/>
                <a:ext cx="278582" cy="174293"/>
              </a:xfrm>
              <a:custGeom>
                <a:avLst/>
                <a:gdLst/>
                <a:ahLst/>
                <a:cxnLst/>
                <a:rect r="r" b="b" t="t" l="l"/>
                <a:pathLst>
                  <a:path h="174293" w="278582">
                    <a:moveTo>
                      <a:pt x="62186" y="20726"/>
                    </a:moveTo>
                    <a:cubicBezTo>
                      <a:pt x="214586" y="1676"/>
                      <a:pt x="228556" y="2946"/>
                      <a:pt x="242526" y="13106"/>
                    </a:cubicBezTo>
                    <a:cubicBezTo>
                      <a:pt x="259036" y="25806"/>
                      <a:pt x="276816" y="56286"/>
                      <a:pt x="278086" y="76606"/>
                    </a:cubicBezTo>
                    <a:cubicBezTo>
                      <a:pt x="280626" y="94386"/>
                      <a:pt x="273006" y="112166"/>
                      <a:pt x="264116" y="124866"/>
                    </a:cubicBezTo>
                    <a:cubicBezTo>
                      <a:pt x="253956" y="137566"/>
                      <a:pt x="238716" y="150266"/>
                      <a:pt x="222206" y="154076"/>
                    </a:cubicBezTo>
                    <a:cubicBezTo>
                      <a:pt x="203156" y="159156"/>
                      <a:pt x="167596" y="154076"/>
                      <a:pt x="149816" y="140106"/>
                    </a:cubicBezTo>
                    <a:cubicBezTo>
                      <a:pt x="133306" y="126136"/>
                      <a:pt x="119336" y="94386"/>
                      <a:pt x="121876" y="72796"/>
                    </a:cubicBezTo>
                    <a:cubicBezTo>
                      <a:pt x="123146" y="51206"/>
                      <a:pt x="144736" y="21996"/>
                      <a:pt x="161246" y="10566"/>
                    </a:cubicBezTo>
                    <a:cubicBezTo>
                      <a:pt x="175216" y="406"/>
                      <a:pt x="195536" y="-864"/>
                      <a:pt x="210776" y="406"/>
                    </a:cubicBezTo>
                    <a:cubicBezTo>
                      <a:pt x="226016" y="2946"/>
                      <a:pt x="245066" y="11836"/>
                      <a:pt x="255226" y="23266"/>
                    </a:cubicBezTo>
                    <a:cubicBezTo>
                      <a:pt x="266656" y="34696"/>
                      <a:pt x="276816" y="51206"/>
                      <a:pt x="278086" y="68986"/>
                    </a:cubicBezTo>
                    <a:cubicBezTo>
                      <a:pt x="279356" y="89306"/>
                      <a:pt x="266656" y="122326"/>
                      <a:pt x="252686" y="137566"/>
                    </a:cubicBezTo>
                    <a:cubicBezTo>
                      <a:pt x="239986" y="150266"/>
                      <a:pt x="226016" y="151536"/>
                      <a:pt x="205696" y="157886"/>
                    </a:cubicBezTo>
                    <a:cubicBezTo>
                      <a:pt x="173946" y="165506"/>
                      <a:pt x="107906" y="178206"/>
                      <a:pt x="74886" y="173126"/>
                    </a:cubicBezTo>
                    <a:cubicBezTo>
                      <a:pt x="53296" y="170586"/>
                      <a:pt x="36786" y="164236"/>
                      <a:pt x="24086" y="151536"/>
                    </a:cubicBezTo>
                    <a:cubicBezTo>
                      <a:pt x="11386" y="140106"/>
                      <a:pt x="2496" y="117246"/>
                      <a:pt x="1226" y="102006"/>
                    </a:cubicBezTo>
                    <a:cubicBezTo>
                      <a:pt x="-1314" y="89306"/>
                      <a:pt x="-44" y="77876"/>
                      <a:pt x="6306" y="65176"/>
                    </a:cubicBezTo>
                    <a:cubicBezTo>
                      <a:pt x="16466" y="49936"/>
                      <a:pt x="62186" y="20726"/>
                      <a:pt x="62186" y="20726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632160" y="598561"/>
              <a:ext cx="520785" cy="189772"/>
              <a:chOff x="0" y="0"/>
              <a:chExt cx="1062990" cy="38735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48157" y="50731"/>
                <a:ext cx="962953" cy="289497"/>
              </a:xfrm>
              <a:custGeom>
                <a:avLst/>
                <a:gdLst/>
                <a:ahLst/>
                <a:cxnLst/>
                <a:rect r="r" b="b" t="t" l="l"/>
                <a:pathLst>
                  <a:path h="289497" w="962953">
                    <a:moveTo>
                      <a:pt x="89003" y="110559"/>
                    </a:moveTo>
                    <a:cubicBezTo>
                      <a:pt x="355703" y="130879"/>
                      <a:pt x="583033" y="133419"/>
                      <a:pt x="674473" y="125799"/>
                    </a:cubicBezTo>
                    <a:cubicBezTo>
                      <a:pt x="716383" y="121989"/>
                      <a:pt x="744323" y="125799"/>
                      <a:pt x="767183" y="109289"/>
                    </a:cubicBezTo>
                    <a:cubicBezTo>
                      <a:pt x="791313" y="94049"/>
                      <a:pt x="793853" y="49599"/>
                      <a:pt x="814173" y="31819"/>
                    </a:cubicBezTo>
                    <a:cubicBezTo>
                      <a:pt x="834493" y="15309"/>
                      <a:pt x="863703" y="-1201"/>
                      <a:pt x="886563" y="69"/>
                    </a:cubicBezTo>
                    <a:cubicBezTo>
                      <a:pt x="909423" y="2609"/>
                      <a:pt x="941173" y="21659"/>
                      <a:pt x="952603" y="41979"/>
                    </a:cubicBezTo>
                    <a:cubicBezTo>
                      <a:pt x="964033" y="62299"/>
                      <a:pt x="962763" y="100399"/>
                      <a:pt x="955143" y="120719"/>
                    </a:cubicBezTo>
                    <a:cubicBezTo>
                      <a:pt x="948793" y="137229"/>
                      <a:pt x="932283" y="151199"/>
                      <a:pt x="917043" y="157549"/>
                    </a:cubicBezTo>
                    <a:cubicBezTo>
                      <a:pt x="901803" y="165169"/>
                      <a:pt x="881483" y="170249"/>
                      <a:pt x="864973" y="165169"/>
                    </a:cubicBezTo>
                    <a:cubicBezTo>
                      <a:pt x="843383" y="160089"/>
                      <a:pt x="812903" y="138499"/>
                      <a:pt x="804013" y="116909"/>
                    </a:cubicBezTo>
                    <a:cubicBezTo>
                      <a:pt x="793853" y="95319"/>
                      <a:pt x="797663" y="58489"/>
                      <a:pt x="809093" y="39439"/>
                    </a:cubicBezTo>
                    <a:cubicBezTo>
                      <a:pt x="821793" y="19119"/>
                      <a:pt x="854813" y="1339"/>
                      <a:pt x="877673" y="69"/>
                    </a:cubicBezTo>
                    <a:cubicBezTo>
                      <a:pt x="900533" y="69"/>
                      <a:pt x="933553" y="17849"/>
                      <a:pt x="947523" y="34359"/>
                    </a:cubicBezTo>
                    <a:cubicBezTo>
                      <a:pt x="958953" y="48329"/>
                      <a:pt x="964033" y="68649"/>
                      <a:pt x="962763" y="85159"/>
                    </a:cubicBezTo>
                    <a:cubicBezTo>
                      <a:pt x="962763" y="102939"/>
                      <a:pt x="955143" y="116909"/>
                      <a:pt x="944983" y="135959"/>
                    </a:cubicBezTo>
                    <a:cubicBezTo>
                      <a:pt x="929743" y="162629"/>
                      <a:pt x="897993" y="204539"/>
                      <a:pt x="867513" y="227399"/>
                    </a:cubicBezTo>
                    <a:cubicBezTo>
                      <a:pt x="838303" y="248989"/>
                      <a:pt x="800203" y="261689"/>
                      <a:pt x="767183" y="271849"/>
                    </a:cubicBezTo>
                    <a:cubicBezTo>
                      <a:pt x="736703" y="280739"/>
                      <a:pt x="716383" y="283279"/>
                      <a:pt x="674473" y="285819"/>
                    </a:cubicBezTo>
                    <a:cubicBezTo>
                      <a:pt x="583033" y="292169"/>
                      <a:pt x="358243" y="289629"/>
                      <a:pt x="242673" y="283279"/>
                    </a:cubicBezTo>
                    <a:cubicBezTo>
                      <a:pt x="165203" y="278199"/>
                      <a:pt x="87733" y="278199"/>
                      <a:pt x="48363" y="260419"/>
                    </a:cubicBezTo>
                    <a:cubicBezTo>
                      <a:pt x="28043" y="251529"/>
                      <a:pt x="15343" y="238829"/>
                      <a:pt x="7723" y="223589"/>
                    </a:cubicBezTo>
                    <a:cubicBezTo>
                      <a:pt x="103" y="207079"/>
                      <a:pt x="-2437" y="184219"/>
                      <a:pt x="2643" y="167709"/>
                    </a:cubicBezTo>
                    <a:cubicBezTo>
                      <a:pt x="7723" y="151199"/>
                      <a:pt x="20423" y="132149"/>
                      <a:pt x="34393" y="123259"/>
                    </a:cubicBezTo>
                    <a:cubicBezTo>
                      <a:pt x="49633" y="113099"/>
                      <a:pt x="89003" y="110559"/>
                      <a:pt x="89003" y="110559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815710" y="1020415"/>
              <a:ext cx="147462" cy="727357"/>
              <a:chOff x="0" y="0"/>
              <a:chExt cx="300990" cy="148463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44891" y="50153"/>
                <a:ext cx="202759" cy="1382641"/>
              </a:xfrm>
              <a:custGeom>
                <a:avLst/>
                <a:gdLst/>
                <a:ahLst/>
                <a:cxnLst/>
                <a:rect r="r" b="b" t="t" l="l"/>
                <a:pathLst>
                  <a:path h="1382641" w="202759">
                    <a:moveTo>
                      <a:pt x="202759" y="76847"/>
                    </a:moveTo>
                    <a:cubicBezTo>
                      <a:pt x="200219" y="829957"/>
                      <a:pt x="192599" y="1200797"/>
                      <a:pt x="174819" y="1298587"/>
                    </a:cubicBezTo>
                    <a:cubicBezTo>
                      <a:pt x="169739" y="1325257"/>
                      <a:pt x="169739" y="1335417"/>
                      <a:pt x="157039" y="1349387"/>
                    </a:cubicBezTo>
                    <a:cubicBezTo>
                      <a:pt x="143069" y="1365897"/>
                      <a:pt x="107509" y="1382407"/>
                      <a:pt x="85919" y="1382407"/>
                    </a:cubicBezTo>
                    <a:cubicBezTo>
                      <a:pt x="66869" y="1382407"/>
                      <a:pt x="47819" y="1374787"/>
                      <a:pt x="35119" y="1362087"/>
                    </a:cubicBezTo>
                    <a:cubicBezTo>
                      <a:pt x="19879" y="1346847"/>
                      <a:pt x="3369" y="1312557"/>
                      <a:pt x="5909" y="1288427"/>
                    </a:cubicBezTo>
                    <a:cubicBezTo>
                      <a:pt x="8449" y="1265567"/>
                      <a:pt x="32579" y="1235087"/>
                      <a:pt x="50359" y="1223657"/>
                    </a:cubicBezTo>
                    <a:cubicBezTo>
                      <a:pt x="65599" y="1213497"/>
                      <a:pt x="85919" y="1209687"/>
                      <a:pt x="103699" y="1214767"/>
                    </a:cubicBezTo>
                    <a:cubicBezTo>
                      <a:pt x="125289" y="1219847"/>
                      <a:pt x="155769" y="1243977"/>
                      <a:pt x="167199" y="1263027"/>
                    </a:cubicBezTo>
                    <a:cubicBezTo>
                      <a:pt x="176089" y="1278267"/>
                      <a:pt x="176089" y="1299857"/>
                      <a:pt x="172279" y="1316367"/>
                    </a:cubicBezTo>
                    <a:cubicBezTo>
                      <a:pt x="168469" y="1332877"/>
                      <a:pt x="158309" y="1351927"/>
                      <a:pt x="144339" y="1362087"/>
                    </a:cubicBezTo>
                    <a:cubicBezTo>
                      <a:pt x="131639" y="1373517"/>
                      <a:pt x="111319" y="1381137"/>
                      <a:pt x="94809" y="1382407"/>
                    </a:cubicBezTo>
                    <a:cubicBezTo>
                      <a:pt x="77029" y="1383677"/>
                      <a:pt x="56709" y="1379867"/>
                      <a:pt x="42739" y="1368437"/>
                    </a:cubicBezTo>
                    <a:cubicBezTo>
                      <a:pt x="24959" y="1354467"/>
                      <a:pt x="13529" y="1335417"/>
                      <a:pt x="5909" y="1298587"/>
                    </a:cubicBezTo>
                    <a:cubicBezTo>
                      <a:pt x="-18221" y="1189367"/>
                      <a:pt x="38929" y="831227"/>
                      <a:pt x="45279" y="615327"/>
                    </a:cubicBezTo>
                    <a:cubicBezTo>
                      <a:pt x="51629" y="421017"/>
                      <a:pt x="23689" y="140347"/>
                      <a:pt x="49089" y="59067"/>
                    </a:cubicBezTo>
                    <a:cubicBezTo>
                      <a:pt x="57979" y="33667"/>
                      <a:pt x="66869" y="23507"/>
                      <a:pt x="80839" y="13347"/>
                    </a:cubicBezTo>
                    <a:cubicBezTo>
                      <a:pt x="94809" y="3187"/>
                      <a:pt x="117669" y="-1893"/>
                      <a:pt x="134179" y="647"/>
                    </a:cubicBezTo>
                    <a:cubicBezTo>
                      <a:pt x="151959" y="1917"/>
                      <a:pt x="172279" y="13347"/>
                      <a:pt x="183709" y="26047"/>
                    </a:cubicBezTo>
                    <a:cubicBezTo>
                      <a:pt x="195139" y="38747"/>
                      <a:pt x="202759" y="76847"/>
                      <a:pt x="202759" y="76847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856775" y="1175344"/>
              <a:ext cx="769045" cy="266303"/>
              <a:chOff x="0" y="0"/>
              <a:chExt cx="1569720" cy="5435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50638" y="50800"/>
                <a:ext cx="1469552" cy="441793"/>
              </a:xfrm>
              <a:custGeom>
                <a:avLst/>
                <a:gdLst/>
                <a:ahLst/>
                <a:cxnLst/>
                <a:rect r="r" b="b" t="t" l="l"/>
                <a:pathLst>
                  <a:path h="441793" w="1469552">
                    <a:moveTo>
                      <a:pt x="56042" y="302260"/>
                    </a:moveTo>
                    <a:cubicBezTo>
                      <a:pt x="1063152" y="137160"/>
                      <a:pt x="1201582" y="90170"/>
                      <a:pt x="1282862" y="54610"/>
                    </a:cubicBezTo>
                    <a:cubicBezTo>
                      <a:pt x="1326042" y="35560"/>
                      <a:pt x="1350172" y="8890"/>
                      <a:pt x="1376842" y="2540"/>
                    </a:cubicBezTo>
                    <a:cubicBezTo>
                      <a:pt x="1394622" y="-1270"/>
                      <a:pt x="1409862" y="-1270"/>
                      <a:pt x="1423832" y="6350"/>
                    </a:cubicBezTo>
                    <a:cubicBezTo>
                      <a:pt x="1441612" y="15240"/>
                      <a:pt x="1464472" y="39370"/>
                      <a:pt x="1468282" y="59690"/>
                    </a:cubicBezTo>
                    <a:cubicBezTo>
                      <a:pt x="1472092" y="80010"/>
                      <a:pt x="1460662" y="111760"/>
                      <a:pt x="1447962" y="127000"/>
                    </a:cubicBezTo>
                    <a:cubicBezTo>
                      <a:pt x="1437802" y="138430"/>
                      <a:pt x="1422562" y="147320"/>
                      <a:pt x="1406052" y="147320"/>
                    </a:cubicBezTo>
                    <a:cubicBezTo>
                      <a:pt x="1387002" y="148590"/>
                      <a:pt x="1355252" y="137160"/>
                      <a:pt x="1340012" y="124460"/>
                    </a:cubicBezTo>
                    <a:cubicBezTo>
                      <a:pt x="1328582" y="114300"/>
                      <a:pt x="1320962" y="96520"/>
                      <a:pt x="1320962" y="81280"/>
                    </a:cubicBezTo>
                    <a:cubicBezTo>
                      <a:pt x="1320962" y="62230"/>
                      <a:pt x="1334932" y="30480"/>
                      <a:pt x="1347632" y="16510"/>
                    </a:cubicBezTo>
                    <a:cubicBezTo>
                      <a:pt x="1360332" y="6350"/>
                      <a:pt x="1378112" y="1270"/>
                      <a:pt x="1392082" y="0"/>
                    </a:cubicBezTo>
                    <a:cubicBezTo>
                      <a:pt x="1407322" y="0"/>
                      <a:pt x="1426372" y="5080"/>
                      <a:pt x="1437802" y="13970"/>
                    </a:cubicBezTo>
                    <a:cubicBezTo>
                      <a:pt x="1450502" y="22860"/>
                      <a:pt x="1461932" y="38100"/>
                      <a:pt x="1465742" y="52070"/>
                    </a:cubicBezTo>
                    <a:cubicBezTo>
                      <a:pt x="1470822" y="66040"/>
                      <a:pt x="1470822" y="85090"/>
                      <a:pt x="1465742" y="99060"/>
                    </a:cubicBezTo>
                    <a:cubicBezTo>
                      <a:pt x="1460662" y="113030"/>
                      <a:pt x="1450502" y="124460"/>
                      <a:pt x="1436532" y="137160"/>
                    </a:cubicBezTo>
                    <a:cubicBezTo>
                      <a:pt x="1413672" y="154940"/>
                      <a:pt x="1370492" y="175260"/>
                      <a:pt x="1336202" y="190500"/>
                    </a:cubicBezTo>
                    <a:cubicBezTo>
                      <a:pt x="1300642" y="204470"/>
                      <a:pt x="1272702" y="212090"/>
                      <a:pt x="1224442" y="226060"/>
                    </a:cubicBezTo>
                    <a:cubicBezTo>
                      <a:pt x="1136812" y="250190"/>
                      <a:pt x="1000922" y="281940"/>
                      <a:pt x="854872" y="309880"/>
                    </a:cubicBezTo>
                    <a:cubicBezTo>
                      <a:pt x="641512" y="353060"/>
                      <a:pt x="169072" y="453390"/>
                      <a:pt x="67472" y="440690"/>
                    </a:cubicBezTo>
                    <a:cubicBezTo>
                      <a:pt x="42072" y="438150"/>
                      <a:pt x="33182" y="431800"/>
                      <a:pt x="21752" y="421640"/>
                    </a:cubicBezTo>
                    <a:cubicBezTo>
                      <a:pt x="10322" y="410210"/>
                      <a:pt x="1432" y="391160"/>
                      <a:pt x="162" y="375920"/>
                    </a:cubicBezTo>
                    <a:cubicBezTo>
                      <a:pt x="-1108" y="360680"/>
                      <a:pt x="5242" y="340360"/>
                      <a:pt x="14132" y="328930"/>
                    </a:cubicBezTo>
                    <a:cubicBezTo>
                      <a:pt x="24292" y="316230"/>
                      <a:pt x="56042" y="302260"/>
                      <a:pt x="56042" y="30226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103286" y="1273030"/>
              <a:ext cx="843709" cy="175462"/>
              <a:chOff x="0" y="0"/>
              <a:chExt cx="1722120" cy="35814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50605" y="50604"/>
                <a:ext cx="1622930" cy="255466"/>
              </a:xfrm>
              <a:custGeom>
                <a:avLst/>
                <a:gdLst/>
                <a:ahLst/>
                <a:cxnLst/>
                <a:rect r="r" b="b" t="t" l="l"/>
                <a:pathLst>
                  <a:path h="255466" w="1622930">
                    <a:moveTo>
                      <a:pt x="1544515" y="255466"/>
                    </a:moveTo>
                    <a:cubicBezTo>
                      <a:pt x="1209235" y="202126"/>
                      <a:pt x="1094935" y="189426"/>
                      <a:pt x="943805" y="177996"/>
                    </a:cubicBezTo>
                    <a:cubicBezTo>
                      <a:pt x="710125" y="161486"/>
                      <a:pt x="150055" y="172916"/>
                      <a:pt x="49725" y="138626"/>
                    </a:cubicBezTo>
                    <a:cubicBezTo>
                      <a:pt x="26865" y="13100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2895" y="34486"/>
                      <a:pt x="23055" y="25596"/>
                    </a:cubicBezTo>
                    <a:cubicBezTo>
                      <a:pt x="30675" y="16706"/>
                      <a:pt x="38295" y="14166"/>
                      <a:pt x="50995" y="10356"/>
                    </a:cubicBezTo>
                    <a:cubicBezTo>
                      <a:pt x="71315" y="4006"/>
                      <a:pt x="115765" y="-1074"/>
                      <a:pt x="139895" y="196"/>
                    </a:cubicBezTo>
                    <a:cubicBezTo>
                      <a:pt x="156405" y="1466"/>
                      <a:pt x="170375" y="4006"/>
                      <a:pt x="180535" y="11626"/>
                    </a:cubicBezTo>
                    <a:cubicBezTo>
                      <a:pt x="191965" y="19246"/>
                      <a:pt x="203395" y="31946"/>
                      <a:pt x="207205" y="44646"/>
                    </a:cubicBezTo>
                    <a:cubicBezTo>
                      <a:pt x="211015" y="62426"/>
                      <a:pt x="208475" y="92906"/>
                      <a:pt x="197045" y="106876"/>
                    </a:cubicBezTo>
                    <a:cubicBezTo>
                      <a:pt x="185615" y="122116"/>
                      <a:pt x="158945" y="134816"/>
                      <a:pt x="139895" y="133546"/>
                    </a:cubicBezTo>
                    <a:cubicBezTo>
                      <a:pt x="122115" y="133546"/>
                      <a:pt x="96715" y="115766"/>
                      <a:pt x="86555" y="101796"/>
                    </a:cubicBezTo>
                    <a:cubicBezTo>
                      <a:pt x="77665" y="90366"/>
                      <a:pt x="75125" y="73856"/>
                      <a:pt x="77665" y="59886"/>
                    </a:cubicBezTo>
                    <a:cubicBezTo>
                      <a:pt x="78935" y="47186"/>
                      <a:pt x="84015" y="30676"/>
                      <a:pt x="94175" y="21786"/>
                    </a:cubicBezTo>
                    <a:cubicBezTo>
                      <a:pt x="108145" y="9086"/>
                      <a:pt x="136085" y="-2344"/>
                      <a:pt x="153865" y="1466"/>
                    </a:cubicBezTo>
                    <a:cubicBezTo>
                      <a:pt x="172915" y="4006"/>
                      <a:pt x="197045" y="21786"/>
                      <a:pt x="204665" y="38296"/>
                    </a:cubicBezTo>
                    <a:cubicBezTo>
                      <a:pt x="212285" y="54806"/>
                      <a:pt x="208475" y="85286"/>
                      <a:pt x="200855" y="101796"/>
                    </a:cubicBezTo>
                    <a:cubicBezTo>
                      <a:pt x="194505" y="114496"/>
                      <a:pt x="184345" y="122116"/>
                      <a:pt x="169105" y="129736"/>
                    </a:cubicBezTo>
                    <a:cubicBezTo>
                      <a:pt x="142435" y="139896"/>
                      <a:pt x="77665" y="146246"/>
                      <a:pt x="49725" y="138626"/>
                    </a:cubicBezTo>
                    <a:cubicBezTo>
                      <a:pt x="31945" y="13354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1625" y="34486"/>
                      <a:pt x="23055" y="25596"/>
                    </a:cubicBezTo>
                    <a:cubicBezTo>
                      <a:pt x="33215" y="15436"/>
                      <a:pt x="49725" y="10356"/>
                      <a:pt x="66235" y="9086"/>
                    </a:cubicBezTo>
                    <a:cubicBezTo>
                      <a:pt x="86555" y="7816"/>
                      <a:pt x="97985" y="17976"/>
                      <a:pt x="132275" y="21786"/>
                    </a:cubicBezTo>
                    <a:cubicBezTo>
                      <a:pt x="252925" y="35756"/>
                      <a:pt x="731715" y="34486"/>
                      <a:pt x="953965" y="48456"/>
                    </a:cubicBezTo>
                    <a:cubicBezTo>
                      <a:pt x="1106365" y="57346"/>
                      <a:pt x="1225745" y="68776"/>
                      <a:pt x="1338775" y="84016"/>
                    </a:cubicBezTo>
                    <a:cubicBezTo>
                      <a:pt x="1430215" y="96716"/>
                      <a:pt x="1540705" y="105606"/>
                      <a:pt x="1583885" y="127196"/>
                    </a:cubicBezTo>
                    <a:cubicBezTo>
                      <a:pt x="1602935" y="137356"/>
                      <a:pt x="1611825" y="147516"/>
                      <a:pt x="1618175" y="161486"/>
                    </a:cubicBezTo>
                    <a:cubicBezTo>
                      <a:pt x="1623255" y="175456"/>
                      <a:pt x="1624525" y="194506"/>
                      <a:pt x="1620715" y="208476"/>
                    </a:cubicBezTo>
                    <a:cubicBezTo>
                      <a:pt x="1615635" y="223716"/>
                      <a:pt x="1604205" y="238956"/>
                      <a:pt x="1591505" y="246576"/>
                    </a:cubicBezTo>
                    <a:cubicBezTo>
                      <a:pt x="1578805" y="254196"/>
                      <a:pt x="1544515" y="255466"/>
                      <a:pt x="1544515" y="255466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1436048" y="1104413"/>
              <a:ext cx="319813" cy="298658"/>
              <a:chOff x="0" y="0"/>
              <a:chExt cx="652780" cy="6096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46625" y="50662"/>
                <a:ext cx="554195" cy="509258"/>
              </a:xfrm>
              <a:custGeom>
                <a:avLst/>
                <a:gdLst/>
                <a:ahLst/>
                <a:cxnLst/>
                <a:rect r="r" b="b" t="t" l="l"/>
                <a:pathLst>
                  <a:path h="509258" w="554195">
                    <a:moveTo>
                      <a:pt x="42275" y="132218"/>
                    </a:moveTo>
                    <a:cubicBezTo>
                      <a:pt x="253095" y="33158"/>
                      <a:pt x="264525" y="9028"/>
                      <a:pt x="287385" y="3948"/>
                    </a:cubicBezTo>
                    <a:cubicBezTo>
                      <a:pt x="310245" y="-1132"/>
                      <a:pt x="345805" y="5218"/>
                      <a:pt x="363585" y="17918"/>
                    </a:cubicBezTo>
                    <a:cubicBezTo>
                      <a:pt x="378825" y="29348"/>
                      <a:pt x="390255" y="50938"/>
                      <a:pt x="394065" y="68718"/>
                    </a:cubicBezTo>
                    <a:cubicBezTo>
                      <a:pt x="396605" y="86498"/>
                      <a:pt x="392795" y="123328"/>
                      <a:pt x="382635" y="125868"/>
                    </a:cubicBezTo>
                    <a:cubicBezTo>
                      <a:pt x="372475" y="129678"/>
                      <a:pt x="324215" y="69988"/>
                      <a:pt x="328025" y="64908"/>
                    </a:cubicBezTo>
                    <a:cubicBezTo>
                      <a:pt x="331835" y="59828"/>
                      <a:pt x="405495" y="110628"/>
                      <a:pt x="411845" y="104278"/>
                    </a:cubicBezTo>
                    <a:cubicBezTo>
                      <a:pt x="415655" y="101738"/>
                      <a:pt x="404225" y="86498"/>
                      <a:pt x="406765" y="85228"/>
                    </a:cubicBezTo>
                    <a:cubicBezTo>
                      <a:pt x="409305" y="82688"/>
                      <a:pt x="419465" y="89038"/>
                      <a:pt x="425815" y="94118"/>
                    </a:cubicBezTo>
                    <a:cubicBezTo>
                      <a:pt x="434705" y="100468"/>
                      <a:pt x="447405" y="111898"/>
                      <a:pt x="453755" y="123328"/>
                    </a:cubicBezTo>
                    <a:cubicBezTo>
                      <a:pt x="460105" y="134758"/>
                      <a:pt x="465185" y="147458"/>
                      <a:pt x="465185" y="162698"/>
                    </a:cubicBezTo>
                    <a:cubicBezTo>
                      <a:pt x="463915" y="179208"/>
                      <a:pt x="456295" y="205878"/>
                      <a:pt x="446135" y="219848"/>
                    </a:cubicBezTo>
                    <a:cubicBezTo>
                      <a:pt x="437245" y="231278"/>
                      <a:pt x="427085" y="238898"/>
                      <a:pt x="413115" y="243978"/>
                    </a:cubicBezTo>
                    <a:cubicBezTo>
                      <a:pt x="396605" y="250328"/>
                      <a:pt x="353425" y="249058"/>
                      <a:pt x="353425" y="246518"/>
                    </a:cubicBezTo>
                    <a:cubicBezTo>
                      <a:pt x="352155" y="242708"/>
                      <a:pt x="438515" y="218578"/>
                      <a:pt x="439785" y="221118"/>
                    </a:cubicBezTo>
                    <a:cubicBezTo>
                      <a:pt x="441055" y="224928"/>
                      <a:pt x="378825" y="273188"/>
                      <a:pt x="364855" y="266838"/>
                    </a:cubicBezTo>
                    <a:cubicBezTo>
                      <a:pt x="349615" y="259218"/>
                      <a:pt x="343265" y="181748"/>
                      <a:pt x="357235" y="169048"/>
                    </a:cubicBezTo>
                    <a:cubicBezTo>
                      <a:pt x="373745" y="156348"/>
                      <a:pt x="433435" y="179208"/>
                      <a:pt x="465185" y="198258"/>
                    </a:cubicBezTo>
                    <a:cubicBezTo>
                      <a:pt x="499475" y="219848"/>
                      <a:pt x="551545" y="260488"/>
                      <a:pt x="554085" y="293508"/>
                    </a:cubicBezTo>
                    <a:cubicBezTo>
                      <a:pt x="556625" y="323988"/>
                      <a:pt x="514715" y="372248"/>
                      <a:pt x="486775" y="390028"/>
                    </a:cubicBezTo>
                    <a:cubicBezTo>
                      <a:pt x="463915" y="405268"/>
                      <a:pt x="437245" y="401458"/>
                      <a:pt x="408035" y="405268"/>
                    </a:cubicBezTo>
                    <a:cubicBezTo>
                      <a:pt x="368665" y="411618"/>
                      <a:pt x="305165" y="428128"/>
                      <a:pt x="270875" y="419238"/>
                    </a:cubicBezTo>
                    <a:cubicBezTo>
                      <a:pt x="249285" y="414158"/>
                      <a:pt x="231505" y="398918"/>
                      <a:pt x="220075" y="384948"/>
                    </a:cubicBezTo>
                    <a:cubicBezTo>
                      <a:pt x="211185" y="372248"/>
                      <a:pt x="206105" y="358278"/>
                      <a:pt x="204835" y="344308"/>
                    </a:cubicBezTo>
                    <a:cubicBezTo>
                      <a:pt x="203565" y="331608"/>
                      <a:pt x="204835" y="316368"/>
                      <a:pt x="209915" y="302398"/>
                    </a:cubicBezTo>
                    <a:cubicBezTo>
                      <a:pt x="214995" y="289698"/>
                      <a:pt x="221345" y="276998"/>
                      <a:pt x="234045" y="268108"/>
                    </a:cubicBezTo>
                    <a:cubicBezTo>
                      <a:pt x="248015" y="256678"/>
                      <a:pt x="269605" y="241438"/>
                      <a:pt x="292465" y="245248"/>
                    </a:cubicBezTo>
                    <a:cubicBezTo>
                      <a:pt x="333105" y="252868"/>
                      <a:pt x="429625" y="340498"/>
                      <a:pt x="449945" y="381138"/>
                    </a:cubicBezTo>
                    <a:cubicBezTo>
                      <a:pt x="461375" y="403998"/>
                      <a:pt x="461375" y="425588"/>
                      <a:pt x="455025" y="444638"/>
                    </a:cubicBezTo>
                    <a:cubicBezTo>
                      <a:pt x="449945" y="463688"/>
                      <a:pt x="432165" y="484008"/>
                      <a:pt x="418195" y="494168"/>
                    </a:cubicBezTo>
                    <a:cubicBezTo>
                      <a:pt x="405495" y="503058"/>
                      <a:pt x="391525" y="506868"/>
                      <a:pt x="377555" y="508138"/>
                    </a:cubicBezTo>
                    <a:cubicBezTo>
                      <a:pt x="363585" y="509408"/>
                      <a:pt x="352155" y="508138"/>
                      <a:pt x="335645" y="501788"/>
                    </a:cubicBezTo>
                    <a:cubicBezTo>
                      <a:pt x="300085" y="486548"/>
                      <a:pt x="220075" y="423048"/>
                      <a:pt x="192135" y="390028"/>
                    </a:cubicBezTo>
                    <a:cubicBezTo>
                      <a:pt x="176895" y="372248"/>
                      <a:pt x="168005" y="358278"/>
                      <a:pt x="164195" y="341768"/>
                    </a:cubicBezTo>
                    <a:cubicBezTo>
                      <a:pt x="160385" y="323988"/>
                      <a:pt x="164195" y="301128"/>
                      <a:pt x="171815" y="284618"/>
                    </a:cubicBezTo>
                    <a:cubicBezTo>
                      <a:pt x="179435" y="268108"/>
                      <a:pt x="194675" y="251598"/>
                      <a:pt x="212455" y="243978"/>
                    </a:cubicBezTo>
                    <a:cubicBezTo>
                      <a:pt x="232775" y="235088"/>
                      <a:pt x="273415" y="233818"/>
                      <a:pt x="295005" y="246518"/>
                    </a:cubicBezTo>
                    <a:cubicBezTo>
                      <a:pt x="316595" y="257948"/>
                      <a:pt x="338185" y="292238"/>
                      <a:pt x="340725" y="316368"/>
                    </a:cubicBezTo>
                    <a:cubicBezTo>
                      <a:pt x="343265" y="340498"/>
                      <a:pt x="326755" y="377328"/>
                      <a:pt x="307705" y="393838"/>
                    </a:cubicBezTo>
                    <a:cubicBezTo>
                      <a:pt x="288655" y="409078"/>
                      <a:pt x="249285" y="416698"/>
                      <a:pt x="226425" y="409078"/>
                    </a:cubicBezTo>
                    <a:cubicBezTo>
                      <a:pt x="202295" y="402728"/>
                      <a:pt x="174355" y="373518"/>
                      <a:pt x="166735" y="350658"/>
                    </a:cubicBezTo>
                    <a:cubicBezTo>
                      <a:pt x="159115" y="326528"/>
                      <a:pt x="169275" y="287158"/>
                      <a:pt x="181975" y="268108"/>
                    </a:cubicBezTo>
                    <a:cubicBezTo>
                      <a:pt x="193405" y="252868"/>
                      <a:pt x="212455" y="241438"/>
                      <a:pt x="230235" y="237628"/>
                    </a:cubicBezTo>
                    <a:cubicBezTo>
                      <a:pt x="248015" y="232548"/>
                      <a:pt x="264525" y="233818"/>
                      <a:pt x="287385" y="241438"/>
                    </a:cubicBezTo>
                    <a:cubicBezTo>
                      <a:pt x="326755" y="257948"/>
                      <a:pt x="413115" y="326528"/>
                      <a:pt x="438515" y="363358"/>
                    </a:cubicBezTo>
                    <a:cubicBezTo>
                      <a:pt x="453755" y="383678"/>
                      <a:pt x="458835" y="405268"/>
                      <a:pt x="458835" y="423048"/>
                    </a:cubicBezTo>
                    <a:cubicBezTo>
                      <a:pt x="458835" y="438288"/>
                      <a:pt x="455025" y="450988"/>
                      <a:pt x="447405" y="463688"/>
                    </a:cubicBezTo>
                    <a:cubicBezTo>
                      <a:pt x="437245" y="478928"/>
                      <a:pt x="416925" y="497978"/>
                      <a:pt x="397875" y="504328"/>
                    </a:cubicBezTo>
                    <a:cubicBezTo>
                      <a:pt x="380095" y="510678"/>
                      <a:pt x="352155" y="511948"/>
                      <a:pt x="335645" y="501788"/>
                    </a:cubicBezTo>
                    <a:cubicBezTo>
                      <a:pt x="315325" y="489088"/>
                      <a:pt x="311515" y="439558"/>
                      <a:pt x="292465" y="421778"/>
                    </a:cubicBezTo>
                    <a:cubicBezTo>
                      <a:pt x="275955" y="407808"/>
                      <a:pt x="248015" y="412888"/>
                      <a:pt x="234045" y="400188"/>
                    </a:cubicBezTo>
                    <a:cubicBezTo>
                      <a:pt x="218805" y="387488"/>
                      <a:pt x="208645" y="362088"/>
                      <a:pt x="204835" y="344308"/>
                    </a:cubicBezTo>
                    <a:cubicBezTo>
                      <a:pt x="202295" y="330338"/>
                      <a:pt x="204835" y="316368"/>
                      <a:pt x="209915" y="302398"/>
                    </a:cubicBezTo>
                    <a:cubicBezTo>
                      <a:pt x="214995" y="289698"/>
                      <a:pt x="220075" y="278268"/>
                      <a:pt x="234045" y="268108"/>
                    </a:cubicBezTo>
                    <a:cubicBezTo>
                      <a:pt x="255635" y="251598"/>
                      <a:pt x="312785" y="238898"/>
                      <a:pt x="348345" y="235088"/>
                    </a:cubicBezTo>
                    <a:cubicBezTo>
                      <a:pt x="377555" y="233818"/>
                      <a:pt x="422005" y="230008"/>
                      <a:pt x="432165" y="245248"/>
                    </a:cubicBezTo>
                    <a:cubicBezTo>
                      <a:pt x="443595" y="264298"/>
                      <a:pt x="414385" y="341768"/>
                      <a:pt x="390255" y="354468"/>
                    </a:cubicBezTo>
                    <a:cubicBezTo>
                      <a:pt x="368665" y="364628"/>
                      <a:pt x="325485" y="346848"/>
                      <a:pt x="298815" y="331608"/>
                    </a:cubicBezTo>
                    <a:cubicBezTo>
                      <a:pt x="272145" y="316368"/>
                      <a:pt x="230235" y="288428"/>
                      <a:pt x="227695" y="259218"/>
                    </a:cubicBezTo>
                    <a:cubicBezTo>
                      <a:pt x="225155" y="223658"/>
                      <a:pt x="279765" y="161428"/>
                      <a:pt x="314055" y="130948"/>
                    </a:cubicBezTo>
                    <a:cubicBezTo>
                      <a:pt x="340725" y="106818"/>
                      <a:pt x="383905" y="83958"/>
                      <a:pt x="406765" y="85228"/>
                    </a:cubicBezTo>
                    <a:cubicBezTo>
                      <a:pt x="420735" y="85228"/>
                      <a:pt x="432165" y="96658"/>
                      <a:pt x="441055" y="106818"/>
                    </a:cubicBezTo>
                    <a:cubicBezTo>
                      <a:pt x="449945" y="115708"/>
                      <a:pt x="458835" y="128408"/>
                      <a:pt x="461375" y="142378"/>
                    </a:cubicBezTo>
                    <a:cubicBezTo>
                      <a:pt x="465185" y="158888"/>
                      <a:pt x="465185" y="185558"/>
                      <a:pt x="456295" y="202068"/>
                    </a:cubicBezTo>
                    <a:cubicBezTo>
                      <a:pt x="448675" y="218578"/>
                      <a:pt x="428355" y="236358"/>
                      <a:pt x="413115" y="243978"/>
                    </a:cubicBezTo>
                    <a:cubicBezTo>
                      <a:pt x="400415" y="250328"/>
                      <a:pt x="388985" y="251598"/>
                      <a:pt x="372475" y="250328"/>
                    </a:cubicBezTo>
                    <a:cubicBezTo>
                      <a:pt x="350885" y="249058"/>
                      <a:pt x="319135" y="242708"/>
                      <a:pt x="295005" y="230008"/>
                    </a:cubicBezTo>
                    <a:cubicBezTo>
                      <a:pt x="269605" y="216038"/>
                      <a:pt x="232775" y="198258"/>
                      <a:pt x="223885" y="169048"/>
                    </a:cubicBezTo>
                    <a:cubicBezTo>
                      <a:pt x="211185" y="133488"/>
                      <a:pt x="232775" y="50938"/>
                      <a:pt x="253095" y="24268"/>
                    </a:cubicBezTo>
                    <a:cubicBezTo>
                      <a:pt x="267065" y="7758"/>
                      <a:pt x="288655" y="1408"/>
                      <a:pt x="307705" y="138"/>
                    </a:cubicBezTo>
                    <a:cubicBezTo>
                      <a:pt x="325485" y="-1132"/>
                      <a:pt x="349615" y="6488"/>
                      <a:pt x="363585" y="17918"/>
                    </a:cubicBezTo>
                    <a:cubicBezTo>
                      <a:pt x="377555" y="29348"/>
                      <a:pt x="390255" y="50938"/>
                      <a:pt x="394065" y="68718"/>
                    </a:cubicBezTo>
                    <a:cubicBezTo>
                      <a:pt x="396605" y="86498"/>
                      <a:pt x="397875" y="106818"/>
                      <a:pt x="382635" y="125868"/>
                    </a:cubicBezTo>
                    <a:cubicBezTo>
                      <a:pt x="348345" y="172858"/>
                      <a:pt x="154035" y="268108"/>
                      <a:pt x="94345" y="278268"/>
                    </a:cubicBezTo>
                    <a:cubicBezTo>
                      <a:pt x="70215" y="282078"/>
                      <a:pt x="54975" y="278268"/>
                      <a:pt x="39735" y="270648"/>
                    </a:cubicBezTo>
                    <a:cubicBezTo>
                      <a:pt x="24495" y="261758"/>
                      <a:pt x="9255" y="243978"/>
                      <a:pt x="4175" y="228738"/>
                    </a:cubicBezTo>
                    <a:cubicBezTo>
                      <a:pt x="-2175" y="212228"/>
                      <a:pt x="-905" y="189368"/>
                      <a:pt x="5445" y="172858"/>
                    </a:cubicBezTo>
                    <a:cubicBezTo>
                      <a:pt x="11795" y="156348"/>
                      <a:pt x="42275" y="132218"/>
                      <a:pt x="42275" y="132218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1412404" y="955084"/>
              <a:ext cx="156796" cy="342835"/>
              <a:chOff x="0" y="0"/>
              <a:chExt cx="320040" cy="69977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46572" y="49804"/>
                <a:ext cx="222201" cy="601242"/>
              </a:xfrm>
              <a:custGeom>
                <a:avLst/>
                <a:gdLst/>
                <a:ahLst/>
                <a:cxnLst/>
                <a:rect r="r" b="b" t="t" l="l"/>
                <a:pathLst>
                  <a:path h="601242" w="222201">
                    <a:moveTo>
                      <a:pt x="65188" y="525506"/>
                    </a:moveTo>
                    <a:cubicBezTo>
                      <a:pt x="5498" y="93706"/>
                      <a:pt x="4228" y="81006"/>
                      <a:pt x="9308" y="64496"/>
                    </a:cubicBezTo>
                    <a:cubicBezTo>
                      <a:pt x="11848" y="50526"/>
                      <a:pt x="18198" y="39096"/>
                      <a:pt x="27088" y="28936"/>
                    </a:cubicBezTo>
                    <a:cubicBezTo>
                      <a:pt x="35978" y="18776"/>
                      <a:pt x="48678" y="9886"/>
                      <a:pt x="60108" y="6076"/>
                    </a:cubicBezTo>
                    <a:cubicBezTo>
                      <a:pt x="72808" y="996"/>
                      <a:pt x="88048" y="-1544"/>
                      <a:pt x="100748" y="996"/>
                    </a:cubicBezTo>
                    <a:cubicBezTo>
                      <a:pt x="113448" y="2266"/>
                      <a:pt x="128688" y="7346"/>
                      <a:pt x="138848" y="14966"/>
                    </a:cubicBezTo>
                    <a:cubicBezTo>
                      <a:pt x="150278" y="22586"/>
                      <a:pt x="159168" y="27666"/>
                      <a:pt x="165518" y="45446"/>
                    </a:cubicBezTo>
                    <a:cubicBezTo>
                      <a:pt x="184568" y="91166"/>
                      <a:pt x="168058" y="275316"/>
                      <a:pt x="178218" y="337546"/>
                    </a:cubicBezTo>
                    <a:cubicBezTo>
                      <a:pt x="182028" y="368026"/>
                      <a:pt x="195998" y="383266"/>
                      <a:pt x="195998" y="403586"/>
                    </a:cubicBezTo>
                    <a:cubicBezTo>
                      <a:pt x="194728" y="422636"/>
                      <a:pt x="188378" y="442956"/>
                      <a:pt x="176948" y="456926"/>
                    </a:cubicBezTo>
                    <a:cubicBezTo>
                      <a:pt x="166788" y="470896"/>
                      <a:pt x="149008" y="483596"/>
                      <a:pt x="131228" y="487406"/>
                    </a:cubicBezTo>
                    <a:cubicBezTo>
                      <a:pt x="108368" y="491216"/>
                      <a:pt x="68998" y="482326"/>
                      <a:pt x="51218" y="468356"/>
                    </a:cubicBezTo>
                    <a:cubicBezTo>
                      <a:pt x="35978" y="458196"/>
                      <a:pt x="27088" y="437876"/>
                      <a:pt x="23278" y="420096"/>
                    </a:cubicBezTo>
                    <a:cubicBezTo>
                      <a:pt x="19468" y="403586"/>
                      <a:pt x="20738" y="381996"/>
                      <a:pt x="29628" y="365486"/>
                    </a:cubicBezTo>
                    <a:cubicBezTo>
                      <a:pt x="41058" y="346436"/>
                      <a:pt x="71538" y="321036"/>
                      <a:pt x="95668" y="317226"/>
                    </a:cubicBezTo>
                    <a:cubicBezTo>
                      <a:pt x="119798" y="313416"/>
                      <a:pt x="155358" y="328656"/>
                      <a:pt x="171868" y="343896"/>
                    </a:cubicBezTo>
                    <a:cubicBezTo>
                      <a:pt x="185838" y="356596"/>
                      <a:pt x="193458" y="376916"/>
                      <a:pt x="194728" y="394696"/>
                    </a:cubicBezTo>
                    <a:cubicBezTo>
                      <a:pt x="197268" y="412476"/>
                      <a:pt x="193458" y="434066"/>
                      <a:pt x="182028" y="449306"/>
                    </a:cubicBezTo>
                    <a:cubicBezTo>
                      <a:pt x="169328" y="467086"/>
                      <a:pt x="135038" y="487406"/>
                      <a:pt x="112178" y="489946"/>
                    </a:cubicBezTo>
                    <a:cubicBezTo>
                      <a:pt x="93128" y="492486"/>
                      <a:pt x="72808" y="484866"/>
                      <a:pt x="58838" y="474706"/>
                    </a:cubicBezTo>
                    <a:cubicBezTo>
                      <a:pt x="43598" y="464546"/>
                      <a:pt x="34708" y="448036"/>
                      <a:pt x="25818" y="430256"/>
                    </a:cubicBezTo>
                    <a:cubicBezTo>
                      <a:pt x="14388" y="404856"/>
                      <a:pt x="8038" y="376916"/>
                      <a:pt x="4228" y="337546"/>
                    </a:cubicBezTo>
                    <a:cubicBezTo>
                      <a:pt x="-3392" y="274046"/>
                      <a:pt x="418" y="131806"/>
                      <a:pt x="6768" y="84816"/>
                    </a:cubicBezTo>
                    <a:cubicBezTo>
                      <a:pt x="9308" y="65766"/>
                      <a:pt x="8038" y="58146"/>
                      <a:pt x="15658" y="45446"/>
                    </a:cubicBezTo>
                    <a:cubicBezTo>
                      <a:pt x="24548" y="30206"/>
                      <a:pt x="43598" y="12426"/>
                      <a:pt x="60108" y="6076"/>
                    </a:cubicBezTo>
                    <a:cubicBezTo>
                      <a:pt x="77888" y="-1544"/>
                      <a:pt x="104558" y="-274"/>
                      <a:pt x="121068" y="4806"/>
                    </a:cubicBezTo>
                    <a:cubicBezTo>
                      <a:pt x="133768" y="9886"/>
                      <a:pt x="145198" y="18776"/>
                      <a:pt x="154088" y="27666"/>
                    </a:cubicBezTo>
                    <a:cubicBezTo>
                      <a:pt x="162978" y="37826"/>
                      <a:pt x="166788" y="44176"/>
                      <a:pt x="173138" y="64496"/>
                    </a:cubicBezTo>
                    <a:cubicBezTo>
                      <a:pt x="192188" y="124186"/>
                      <a:pt x="220128" y="376916"/>
                      <a:pt x="221398" y="464546"/>
                    </a:cubicBezTo>
                    <a:cubicBezTo>
                      <a:pt x="222668" y="507726"/>
                      <a:pt x="223938" y="538206"/>
                      <a:pt x="212508" y="561066"/>
                    </a:cubicBezTo>
                    <a:cubicBezTo>
                      <a:pt x="203618" y="578846"/>
                      <a:pt x="188378" y="592816"/>
                      <a:pt x="170598" y="597896"/>
                    </a:cubicBezTo>
                    <a:cubicBezTo>
                      <a:pt x="151548" y="604246"/>
                      <a:pt x="115988" y="601706"/>
                      <a:pt x="98208" y="589006"/>
                    </a:cubicBezTo>
                    <a:cubicBezTo>
                      <a:pt x="81698" y="577576"/>
                      <a:pt x="65188" y="525506"/>
                      <a:pt x="65188" y="525506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3" id="53"/>
            <p:cNvGrpSpPr/>
            <p:nvPr/>
          </p:nvGrpSpPr>
          <p:grpSpPr>
            <a:xfrm rot="0">
              <a:off x="0" y="1205210"/>
              <a:ext cx="242038" cy="266303"/>
              <a:chOff x="0" y="0"/>
              <a:chExt cx="494030" cy="54356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48832" y="50800"/>
                <a:ext cx="393900" cy="441537"/>
              </a:xfrm>
              <a:custGeom>
                <a:avLst/>
                <a:gdLst/>
                <a:ahLst/>
                <a:cxnLst/>
                <a:rect r="r" b="b" t="t" l="l"/>
                <a:pathLst>
                  <a:path h="441537" w="393900">
                    <a:moveTo>
                      <a:pt x="193738" y="255270"/>
                    </a:moveTo>
                    <a:cubicBezTo>
                      <a:pt x="48958" y="134620"/>
                      <a:pt x="141668" y="148590"/>
                      <a:pt x="141668" y="146050"/>
                    </a:cubicBezTo>
                    <a:cubicBezTo>
                      <a:pt x="141668" y="142240"/>
                      <a:pt x="50228" y="142240"/>
                      <a:pt x="31178" y="125730"/>
                    </a:cubicBezTo>
                    <a:cubicBezTo>
                      <a:pt x="21018" y="116840"/>
                      <a:pt x="18478" y="102870"/>
                      <a:pt x="18478" y="90170"/>
                    </a:cubicBezTo>
                    <a:cubicBezTo>
                      <a:pt x="17208" y="73660"/>
                      <a:pt x="23558" y="48260"/>
                      <a:pt x="32448" y="34290"/>
                    </a:cubicBezTo>
                    <a:cubicBezTo>
                      <a:pt x="38798" y="22860"/>
                      <a:pt x="47688" y="13970"/>
                      <a:pt x="61658" y="8890"/>
                    </a:cubicBezTo>
                    <a:cubicBezTo>
                      <a:pt x="79438" y="2540"/>
                      <a:pt x="113728" y="-2540"/>
                      <a:pt x="136588" y="10160"/>
                    </a:cubicBezTo>
                    <a:cubicBezTo>
                      <a:pt x="165798" y="25400"/>
                      <a:pt x="200088" y="83820"/>
                      <a:pt x="211518" y="121920"/>
                    </a:cubicBezTo>
                    <a:cubicBezTo>
                      <a:pt x="222948" y="154940"/>
                      <a:pt x="226758" y="195580"/>
                      <a:pt x="215328" y="222250"/>
                    </a:cubicBezTo>
                    <a:cubicBezTo>
                      <a:pt x="205168" y="247650"/>
                      <a:pt x="153098" y="281940"/>
                      <a:pt x="150558" y="280670"/>
                    </a:cubicBezTo>
                    <a:cubicBezTo>
                      <a:pt x="149288" y="279400"/>
                      <a:pt x="168338" y="251460"/>
                      <a:pt x="168338" y="251460"/>
                    </a:cubicBezTo>
                    <a:cubicBezTo>
                      <a:pt x="168338" y="251460"/>
                      <a:pt x="150558" y="290830"/>
                      <a:pt x="137858" y="302260"/>
                    </a:cubicBezTo>
                    <a:cubicBezTo>
                      <a:pt x="126428" y="311150"/>
                      <a:pt x="114998" y="317500"/>
                      <a:pt x="99758" y="318770"/>
                    </a:cubicBezTo>
                    <a:cubicBezTo>
                      <a:pt x="83248" y="320040"/>
                      <a:pt x="56578" y="314960"/>
                      <a:pt x="41338" y="307340"/>
                    </a:cubicBezTo>
                    <a:cubicBezTo>
                      <a:pt x="28638" y="300990"/>
                      <a:pt x="19748" y="290830"/>
                      <a:pt x="13398" y="279400"/>
                    </a:cubicBezTo>
                    <a:cubicBezTo>
                      <a:pt x="5778" y="264160"/>
                      <a:pt x="-5652" y="236220"/>
                      <a:pt x="3238" y="219710"/>
                    </a:cubicBezTo>
                    <a:cubicBezTo>
                      <a:pt x="15938" y="194310"/>
                      <a:pt x="85788" y="166370"/>
                      <a:pt x="126428" y="162560"/>
                    </a:cubicBezTo>
                    <a:cubicBezTo>
                      <a:pt x="161988" y="158750"/>
                      <a:pt x="205168" y="167640"/>
                      <a:pt x="231838" y="185420"/>
                    </a:cubicBezTo>
                    <a:cubicBezTo>
                      <a:pt x="257238" y="203200"/>
                      <a:pt x="281368" y="234950"/>
                      <a:pt x="285178" y="262890"/>
                    </a:cubicBezTo>
                    <a:cubicBezTo>
                      <a:pt x="287718" y="294640"/>
                      <a:pt x="235648" y="360680"/>
                      <a:pt x="243268" y="369570"/>
                    </a:cubicBezTo>
                    <a:cubicBezTo>
                      <a:pt x="245808" y="373380"/>
                      <a:pt x="264858" y="358140"/>
                      <a:pt x="268668" y="360680"/>
                    </a:cubicBezTo>
                    <a:cubicBezTo>
                      <a:pt x="271208" y="363220"/>
                      <a:pt x="266128" y="374650"/>
                      <a:pt x="263588" y="381000"/>
                    </a:cubicBezTo>
                    <a:cubicBezTo>
                      <a:pt x="258508" y="391160"/>
                      <a:pt x="250888" y="406400"/>
                      <a:pt x="239458" y="415290"/>
                    </a:cubicBezTo>
                    <a:cubicBezTo>
                      <a:pt x="225488" y="425450"/>
                      <a:pt x="201358" y="436880"/>
                      <a:pt x="182308" y="436880"/>
                    </a:cubicBezTo>
                    <a:cubicBezTo>
                      <a:pt x="161988" y="43688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3408" y="354330"/>
                      <a:pt x="97218" y="339090"/>
                    </a:cubicBezTo>
                    <a:cubicBezTo>
                      <a:pt x="103568" y="313690"/>
                      <a:pt x="127698" y="270510"/>
                      <a:pt x="158178" y="248920"/>
                    </a:cubicBezTo>
                    <a:cubicBezTo>
                      <a:pt x="192468" y="223520"/>
                      <a:pt x="262318" y="196850"/>
                      <a:pt x="299148" y="208280"/>
                    </a:cubicBezTo>
                    <a:cubicBezTo>
                      <a:pt x="330898" y="218440"/>
                      <a:pt x="355028" y="274320"/>
                      <a:pt x="370268" y="299720"/>
                    </a:cubicBezTo>
                    <a:cubicBezTo>
                      <a:pt x="379158" y="313690"/>
                      <a:pt x="385508" y="323850"/>
                      <a:pt x="386778" y="337820"/>
                    </a:cubicBezTo>
                    <a:cubicBezTo>
                      <a:pt x="389318" y="355600"/>
                      <a:pt x="384238" y="383540"/>
                      <a:pt x="375348" y="400050"/>
                    </a:cubicBezTo>
                    <a:cubicBezTo>
                      <a:pt x="367728" y="41275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5018" y="443230"/>
                      <a:pt x="263588" y="433070"/>
                    </a:cubicBezTo>
                    <a:cubicBezTo>
                      <a:pt x="243268" y="415290"/>
                      <a:pt x="228028" y="347980"/>
                      <a:pt x="221678" y="313690"/>
                    </a:cubicBezTo>
                    <a:cubicBezTo>
                      <a:pt x="216598" y="288290"/>
                      <a:pt x="214058" y="265430"/>
                      <a:pt x="220408" y="246380"/>
                    </a:cubicBezTo>
                    <a:cubicBezTo>
                      <a:pt x="225488" y="228600"/>
                      <a:pt x="239458" y="212090"/>
                      <a:pt x="254698" y="201930"/>
                    </a:cubicBezTo>
                    <a:cubicBezTo>
                      <a:pt x="269938" y="191770"/>
                      <a:pt x="291528" y="185420"/>
                      <a:pt x="309308" y="186690"/>
                    </a:cubicBezTo>
                    <a:cubicBezTo>
                      <a:pt x="327088" y="187960"/>
                      <a:pt x="347408" y="195580"/>
                      <a:pt x="361378" y="208280"/>
                    </a:cubicBezTo>
                    <a:cubicBezTo>
                      <a:pt x="375348" y="219710"/>
                      <a:pt x="386778" y="238760"/>
                      <a:pt x="390588" y="256540"/>
                    </a:cubicBezTo>
                    <a:cubicBezTo>
                      <a:pt x="394398" y="274320"/>
                      <a:pt x="393128" y="295910"/>
                      <a:pt x="384238" y="312420"/>
                    </a:cubicBezTo>
                    <a:cubicBezTo>
                      <a:pt x="372808" y="332740"/>
                      <a:pt x="342328" y="358140"/>
                      <a:pt x="318198" y="361950"/>
                    </a:cubicBezTo>
                    <a:cubicBezTo>
                      <a:pt x="294068" y="365760"/>
                      <a:pt x="255968" y="353060"/>
                      <a:pt x="239458" y="335280"/>
                    </a:cubicBezTo>
                    <a:cubicBezTo>
                      <a:pt x="222948" y="317500"/>
                      <a:pt x="212788" y="279400"/>
                      <a:pt x="217868" y="255270"/>
                    </a:cubicBezTo>
                    <a:cubicBezTo>
                      <a:pt x="222948" y="231140"/>
                      <a:pt x="250888" y="203200"/>
                      <a:pt x="271208" y="193040"/>
                    </a:cubicBezTo>
                    <a:cubicBezTo>
                      <a:pt x="288988" y="184150"/>
                      <a:pt x="310578" y="185420"/>
                      <a:pt x="328358" y="189230"/>
                    </a:cubicBezTo>
                    <a:cubicBezTo>
                      <a:pt x="344868" y="194310"/>
                      <a:pt x="363918" y="207010"/>
                      <a:pt x="375348" y="222250"/>
                    </a:cubicBezTo>
                    <a:cubicBezTo>
                      <a:pt x="385508" y="236220"/>
                      <a:pt x="390588" y="254000"/>
                      <a:pt x="393128" y="275590"/>
                    </a:cubicBezTo>
                    <a:cubicBezTo>
                      <a:pt x="395668" y="304800"/>
                      <a:pt x="391858" y="381000"/>
                      <a:pt x="382968" y="382270"/>
                    </a:cubicBezTo>
                    <a:cubicBezTo>
                      <a:pt x="374078" y="384810"/>
                      <a:pt x="330898" y="276860"/>
                      <a:pt x="337248" y="273050"/>
                    </a:cubicBezTo>
                    <a:cubicBezTo>
                      <a:pt x="341058" y="270510"/>
                      <a:pt x="362648" y="287020"/>
                      <a:pt x="370268" y="299720"/>
                    </a:cubicBezTo>
                    <a:cubicBezTo>
                      <a:pt x="380428" y="313690"/>
                      <a:pt x="388048" y="341630"/>
                      <a:pt x="388048" y="359410"/>
                    </a:cubicBezTo>
                    <a:cubicBezTo>
                      <a:pt x="388048" y="374650"/>
                      <a:pt x="382968" y="387350"/>
                      <a:pt x="375348" y="400050"/>
                    </a:cubicBezTo>
                    <a:cubicBezTo>
                      <a:pt x="367728" y="41148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7558" y="443230"/>
                      <a:pt x="263588" y="433070"/>
                    </a:cubicBezTo>
                    <a:cubicBezTo>
                      <a:pt x="238188" y="416560"/>
                      <a:pt x="179768" y="322580"/>
                      <a:pt x="187388" y="314960"/>
                    </a:cubicBezTo>
                    <a:cubicBezTo>
                      <a:pt x="192468" y="308610"/>
                      <a:pt x="262318" y="342900"/>
                      <a:pt x="268668" y="360680"/>
                    </a:cubicBezTo>
                    <a:cubicBezTo>
                      <a:pt x="272478" y="373380"/>
                      <a:pt x="261048" y="388620"/>
                      <a:pt x="253428" y="400050"/>
                    </a:cubicBezTo>
                    <a:cubicBezTo>
                      <a:pt x="245808" y="410210"/>
                      <a:pt x="234378" y="420370"/>
                      <a:pt x="221678" y="426720"/>
                    </a:cubicBezTo>
                    <a:cubicBezTo>
                      <a:pt x="210248" y="433070"/>
                      <a:pt x="196278" y="436880"/>
                      <a:pt x="182308" y="436880"/>
                    </a:cubicBezTo>
                    <a:cubicBezTo>
                      <a:pt x="164528" y="43561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4678" y="354330"/>
                      <a:pt x="97218" y="339090"/>
                    </a:cubicBezTo>
                    <a:cubicBezTo>
                      <a:pt x="99758" y="313690"/>
                      <a:pt x="118808" y="245110"/>
                      <a:pt x="126428" y="245110"/>
                    </a:cubicBezTo>
                    <a:cubicBezTo>
                      <a:pt x="134048" y="246380"/>
                      <a:pt x="155638" y="330200"/>
                      <a:pt x="142938" y="340360"/>
                    </a:cubicBezTo>
                    <a:cubicBezTo>
                      <a:pt x="130238" y="351790"/>
                      <a:pt x="56578" y="326390"/>
                      <a:pt x="55308" y="313690"/>
                    </a:cubicBezTo>
                    <a:cubicBezTo>
                      <a:pt x="54038" y="298450"/>
                      <a:pt x="161988" y="245110"/>
                      <a:pt x="168338" y="251460"/>
                    </a:cubicBezTo>
                    <a:cubicBezTo>
                      <a:pt x="172148" y="255270"/>
                      <a:pt x="151828" y="290830"/>
                      <a:pt x="137858" y="302260"/>
                    </a:cubicBezTo>
                    <a:cubicBezTo>
                      <a:pt x="122618" y="313690"/>
                      <a:pt x="98488" y="321310"/>
                      <a:pt x="79438" y="320040"/>
                    </a:cubicBezTo>
                    <a:cubicBezTo>
                      <a:pt x="61658" y="318770"/>
                      <a:pt x="38798" y="308610"/>
                      <a:pt x="26098" y="294640"/>
                    </a:cubicBezTo>
                    <a:cubicBezTo>
                      <a:pt x="12128" y="281940"/>
                      <a:pt x="1968" y="259080"/>
                      <a:pt x="1968" y="240030"/>
                    </a:cubicBezTo>
                    <a:cubicBezTo>
                      <a:pt x="698" y="219710"/>
                      <a:pt x="12128" y="193040"/>
                      <a:pt x="27368" y="172720"/>
                    </a:cubicBezTo>
                    <a:cubicBezTo>
                      <a:pt x="45148" y="149860"/>
                      <a:pt x="102298" y="109220"/>
                      <a:pt x="108648" y="114300"/>
                    </a:cubicBezTo>
                    <a:cubicBezTo>
                      <a:pt x="113728" y="119380"/>
                      <a:pt x="85788" y="190500"/>
                      <a:pt x="73088" y="190500"/>
                    </a:cubicBezTo>
                    <a:cubicBezTo>
                      <a:pt x="56578" y="190500"/>
                      <a:pt x="21018" y="119380"/>
                      <a:pt x="18478" y="90170"/>
                    </a:cubicBezTo>
                    <a:cubicBezTo>
                      <a:pt x="15938" y="69850"/>
                      <a:pt x="21018" y="49530"/>
                      <a:pt x="32448" y="34290"/>
                    </a:cubicBezTo>
                    <a:cubicBezTo>
                      <a:pt x="45148" y="17780"/>
                      <a:pt x="76898" y="0"/>
                      <a:pt x="98488" y="0"/>
                    </a:cubicBezTo>
                    <a:cubicBezTo>
                      <a:pt x="121348" y="0"/>
                      <a:pt x="165798" y="33020"/>
                      <a:pt x="165798" y="35560"/>
                    </a:cubicBezTo>
                    <a:cubicBezTo>
                      <a:pt x="163258" y="39370"/>
                      <a:pt x="66738" y="6350"/>
                      <a:pt x="64198" y="10160"/>
                    </a:cubicBezTo>
                    <a:cubicBezTo>
                      <a:pt x="61658" y="17780"/>
                      <a:pt x="235648" y="88900"/>
                      <a:pt x="275018" y="120650"/>
                    </a:cubicBezTo>
                    <a:cubicBezTo>
                      <a:pt x="292798" y="135890"/>
                      <a:pt x="302958" y="147320"/>
                      <a:pt x="309308" y="163830"/>
                    </a:cubicBezTo>
                    <a:cubicBezTo>
                      <a:pt x="314388" y="180340"/>
                      <a:pt x="310578" y="204470"/>
                      <a:pt x="305498" y="219710"/>
                    </a:cubicBezTo>
                    <a:cubicBezTo>
                      <a:pt x="300418" y="232410"/>
                      <a:pt x="292798" y="241300"/>
                      <a:pt x="282638" y="248920"/>
                    </a:cubicBezTo>
                    <a:cubicBezTo>
                      <a:pt x="269938" y="257810"/>
                      <a:pt x="245808" y="265430"/>
                      <a:pt x="229298" y="265430"/>
                    </a:cubicBezTo>
                    <a:cubicBezTo>
                      <a:pt x="216598" y="265430"/>
                      <a:pt x="193738" y="255270"/>
                      <a:pt x="193738" y="25527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72798" y="1023526"/>
              <a:ext cx="219016" cy="387633"/>
              <a:chOff x="0" y="0"/>
              <a:chExt cx="447040" cy="79121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50800" y="50357"/>
                <a:ext cx="345960" cy="690495"/>
              </a:xfrm>
              <a:custGeom>
                <a:avLst/>
                <a:gdLst/>
                <a:ahLst/>
                <a:cxnLst/>
                <a:rect r="r" b="b" t="t" l="l"/>
                <a:pathLst>
                  <a:path h="690495" w="345960">
                    <a:moveTo>
                      <a:pt x="66040" y="646873"/>
                    </a:moveTo>
                    <a:cubicBezTo>
                      <a:pt x="8890" y="406843"/>
                      <a:pt x="26670" y="220153"/>
                      <a:pt x="17780" y="149033"/>
                    </a:cubicBezTo>
                    <a:cubicBezTo>
                      <a:pt x="13970" y="117283"/>
                      <a:pt x="0" y="100773"/>
                      <a:pt x="0" y="81723"/>
                    </a:cubicBezTo>
                    <a:cubicBezTo>
                      <a:pt x="0" y="66483"/>
                      <a:pt x="3810" y="55053"/>
                      <a:pt x="11430" y="42353"/>
                    </a:cubicBezTo>
                    <a:cubicBezTo>
                      <a:pt x="20320" y="28383"/>
                      <a:pt x="39370" y="10603"/>
                      <a:pt x="57150" y="4253"/>
                    </a:cubicBezTo>
                    <a:cubicBezTo>
                      <a:pt x="74930" y="-2097"/>
                      <a:pt x="100330" y="-827"/>
                      <a:pt x="118110" y="6793"/>
                    </a:cubicBezTo>
                    <a:cubicBezTo>
                      <a:pt x="134620" y="13143"/>
                      <a:pt x="148590" y="23303"/>
                      <a:pt x="161290" y="47433"/>
                    </a:cubicBezTo>
                    <a:cubicBezTo>
                      <a:pt x="194310" y="107123"/>
                      <a:pt x="194310" y="353503"/>
                      <a:pt x="238760" y="415733"/>
                    </a:cubicBezTo>
                    <a:cubicBezTo>
                      <a:pt x="261620" y="446213"/>
                      <a:pt x="302260" y="439863"/>
                      <a:pt x="320040" y="461453"/>
                    </a:cubicBezTo>
                    <a:cubicBezTo>
                      <a:pt x="336550" y="483043"/>
                      <a:pt x="346710" y="518603"/>
                      <a:pt x="344170" y="540193"/>
                    </a:cubicBezTo>
                    <a:cubicBezTo>
                      <a:pt x="342900" y="559243"/>
                      <a:pt x="331470" y="578293"/>
                      <a:pt x="317500" y="589723"/>
                    </a:cubicBezTo>
                    <a:cubicBezTo>
                      <a:pt x="298450" y="603693"/>
                      <a:pt x="260350" y="615123"/>
                      <a:pt x="236220" y="610043"/>
                    </a:cubicBezTo>
                    <a:cubicBezTo>
                      <a:pt x="213360" y="603693"/>
                      <a:pt x="184150" y="577023"/>
                      <a:pt x="175260" y="554163"/>
                    </a:cubicBezTo>
                    <a:cubicBezTo>
                      <a:pt x="166370" y="531303"/>
                      <a:pt x="172720" y="493203"/>
                      <a:pt x="186690" y="472883"/>
                    </a:cubicBezTo>
                    <a:cubicBezTo>
                      <a:pt x="200660" y="452563"/>
                      <a:pt x="237490" y="437323"/>
                      <a:pt x="260350" y="436053"/>
                    </a:cubicBezTo>
                    <a:cubicBezTo>
                      <a:pt x="279400" y="434783"/>
                      <a:pt x="299720" y="444943"/>
                      <a:pt x="313690" y="455103"/>
                    </a:cubicBezTo>
                    <a:cubicBezTo>
                      <a:pt x="327660" y="466533"/>
                      <a:pt x="339090" y="485583"/>
                      <a:pt x="344170" y="503363"/>
                    </a:cubicBezTo>
                    <a:cubicBezTo>
                      <a:pt x="347980" y="519873"/>
                      <a:pt x="345440" y="542733"/>
                      <a:pt x="339090" y="559243"/>
                    </a:cubicBezTo>
                    <a:cubicBezTo>
                      <a:pt x="331470" y="575753"/>
                      <a:pt x="317500" y="592263"/>
                      <a:pt x="300990" y="601153"/>
                    </a:cubicBezTo>
                    <a:cubicBezTo>
                      <a:pt x="285750" y="610043"/>
                      <a:pt x="266700" y="615123"/>
                      <a:pt x="246380" y="611313"/>
                    </a:cubicBezTo>
                    <a:cubicBezTo>
                      <a:pt x="214630" y="606233"/>
                      <a:pt x="166370" y="573213"/>
                      <a:pt x="137160" y="544003"/>
                    </a:cubicBezTo>
                    <a:cubicBezTo>
                      <a:pt x="110490" y="517333"/>
                      <a:pt x="95250" y="489393"/>
                      <a:pt x="78740" y="447483"/>
                    </a:cubicBezTo>
                    <a:cubicBezTo>
                      <a:pt x="53340" y="386523"/>
                      <a:pt x="31750" y="276033"/>
                      <a:pt x="19050" y="204913"/>
                    </a:cubicBezTo>
                    <a:cubicBezTo>
                      <a:pt x="10160" y="151573"/>
                      <a:pt x="-5080" y="95693"/>
                      <a:pt x="3810" y="61403"/>
                    </a:cubicBezTo>
                    <a:cubicBezTo>
                      <a:pt x="8890" y="39813"/>
                      <a:pt x="25400" y="23303"/>
                      <a:pt x="39370" y="13143"/>
                    </a:cubicBezTo>
                    <a:cubicBezTo>
                      <a:pt x="50800" y="5523"/>
                      <a:pt x="64770" y="1713"/>
                      <a:pt x="77470" y="443"/>
                    </a:cubicBezTo>
                    <a:cubicBezTo>
                      <a:pt x="90170" y="-827"/>
                      <a:pt x="105410" y="443"/>
                      <a:pt x="118110" y="6793"/>
                    </a:cubicBezTo>
                    <a:cubicBezTo>
                      <a:pt x="133350" y="14413"/>
                      <a:pt x="149860" y="27113"/>
                      <a:pt x="161290" y="47433"/>
                    </a:cubicBezTo>
                    <a:cubicBezTo>
                      <a:pt x="177800" y="77913"/>
                      <a:pt x="180340" y="124903"/>
                      <a:pt x="185420" y="179513"/>
                    </a:cubicBezTo>
                    <a:cubicBezTo>
                      <a:pt x="193040" y="268413"/>
                      <a:pt x="172720" y="469073"/>
                      <a:pt x="186690" y="536383"/>
                    </a:cubicBezTo>
                    <a:cubicBezTo>
                      <a:pt x="193040" y="564323"/>
                      <a:pt x="209550" y="577023"/>
                      <a:pt x="212090" y="593533"/>
                    </a:cubicBezTo>
                    <a:cubicBezTo>
                      <a:pt x="215900" y="607503"/>
                      <a:pt x="215900" y="618933"/>
                      <a:pt x="212090" y="631633"/>
                    </a:cubicBezTo>
                    <a:cubicBezTo>
                      <a:pt x="207010" y="646873"/>
                      <a:pt x="191770" y="667193"/>
                      <a:pt x="179070" y="677353"/>
                    </a:cubicBezTo>
                    <a:cubicBezTo>
                      <a:pt x="168910" y="684973"/>
                      <a:pt x="156210" y="688783"/>
                      <a:pt x="143510" y="690053"/>
                    </a:cubicBezTo>
                    <a:cubicBezTo>
                      <a:pt x="132080" y="691323"/>
                      <a:pt x="118110" y="690053"/>
                      <a:pt x="106680" y="683703"/>
                    </a:cubicBezTo>
                    <a:cubicBezTo>
                      <a:pt x="92710" y="677353"/>
                      <a:pt x="66040" y="646873"/>
                      <a:pt x="66040" y="646873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57" id="57"/>
          <p:cNvGrpSpPr/>
          <p:nvPr/>
        </p:nvGrpSpPr>
        <p:grpSpPr>
          <a:xfrm rot="0">
            <a:off x="16244079" y="7377452"/>
            <a:ext cx="1316896" cy="1310829"/>
            <a:chOff x="0" y="0"/>
            <a:chExt cx="1755861" cy="1747772"/>
          </a:xfrm>
        </p:grpSpPr>
        <p:grpSp>
          <p:nvGrpSpPr>
            <p:cNvPr name="Group 58" id="58"/>
            <p:cNvGrpSpPr/>
            <p:nvPr/>
          </p:nvGrpSpPr>
          <p:grpSpPr>
            <a:xfrm rot="0">
              <a:off x="345946" y="0"/>
              <a:ext cx="1113746" cy="1139256"/>
              <a:chOff x="0" y="0"/>
              <a:chExt cx="2273300" cy="232537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45792" y="50800"/>
                <a:ext cx="2179869" cy="2226169"/>
              </a:xfrm>
              <a:custGeom>
                <a:avLst/>
                <a:gdLst/>
                <a:ahLst/>
                <a:cxnLst/>
                <a:rect r="r" b="b" t="t" l="l"/>
                <a:pathLst>
                  <a:path h="2226169" w="2179869">
                    <a:moveTo>
                      <a:pt x="709858" y="332740"/>
                    </a:moveTo>
                    <a:cubicBezTo>
                      <a:pt x="526978" y="417830"/>
                      <a:pt x="514278" y="435610"/>
                      <a:pt x="490148" y="461010"/>
                    </a:cubicBezTo>
                    <a:cubicBezTo>
                      <a:pt x="454588" y="496570"/>
                      <a:pt x="406328" y="549910"/>
                      <a:pt x="370768" y="599440"/>
                    </a:cubicBezTo>
                    <a:cubicBezTo>
                      <a:pt x="335208" y="650240"/>
                      <a:pt x="297108" y="716280"/>
                      <a:pt x="275518" y="759460"/>
                    </a:cubicBezTo>
                    <a:cubicBezTo>
                      <a:pt x="261548" y="788670"/>
                      <a:pt x="255198" y="801370"/>
                      <a:pt x="246308" y="833120"/>
                    </a:cubicBezTo>
                    <a:cubicBezTo>
                      <a:pt x="228528" y="889000"/>
                      <a:pt x="206938" y="982980"/>
                      <a:pt x="195508" y="1066800"/>
                    </a:cubicBezTo>
                    <a:cubicBezTo>
                      <a:pt x="181538" y="1159510"/>
                      <a:pt x="168838" y="1281430"/>
                      <a:pt x="173918" y="1367790"/>
                    </a:cubicBezTo>
                    <a:cubicBezTo>
                      <a:pt x="177728" y="1433830"/>
                      <a:pt x="189158" y="1482090"/>
                      <a:pt x="208208" y="1540510"/>
                    </a:cubicBezTo>
                    <a:cubicBezTo>
                      <a:pt x="228528" y="1604010"/>
                      <a:pt x="267898" y="1687830"/>
                      <a:pt x="295838" y="1736090"/>
                    </a:cubicBezTo>
                    <a:cubicBezTo>
                      <a:pt x="314888" y="1766570"/>
                      <a:pt x="326318" y="1781810"/>
                      <a:pt x="350448" y="1808480"/>
                    </a:cubicBezTo>
                    <a:cubicBezTo>
                      <a:pt x="386008" y="1846580"/>
                      <a:pt x="438078" y="1899920"/>
                      <a:pt x="491418" y="1935480"/>
                    </a:cubicBezTo>
                    <a:cubicBezTo>
                      <a:pt x="548568" y="1972310"/>
                      <a:pt x="606988" y="2004060"/>
                      <a:pt x="683188" y="2024380"/>
                    </a:cubicBezTo>
                    <a:cubicBezTo>
                      <a:pt x="779708" y="2051050"/>
                      <a:pt x="919408" y="2054860"/>
                      <a:pt x="1032438" y="2059940"/>
                    </a:cubicBezTo>
                    <a:cubicBezTo>
                      <a:pt x="1137848" y="2063750"/>
                      <a:pt x="1252148" y="2063750"/>
                      <a:pt x="1339778" y="2052320"/>
                    </a:cubicBezTo>
                    <a:cubicBezTo>
                      <a:pt x="1404548" y="2042160"/>
                      <a:pt x="1456618" y="2030730"/>
                      <a:pt x="1509958" y="2007870"/>
                    </a:cubicBezTo>
                    <a:cubicBezTo>
                      <a:pt x="1562028" y="1985010"/>
                      <a:pt x="1617908" y="1944370"/>
                      <a:pt x="1657278" y="1915160"/>
                    </a:cubicBezTo>
                    <a:cubicBezTo>
                      <a:pt x="1687758" y="1892300"/>
                      <a:pt x="1702998" y="1879600"/>
                      <a:pt x="1729668" y="1847850"/>
                    </a:cubicBezTo>
                    <a:cubicBezTo>
                      <a:pt x="1779198" y="1791970"/>
                      <a:pt x="1866828" y="1671320"/>
                      <a:pt x="1911278" y="1586230"/>
                    </a:cubicBezTo>
                    <a:cubicBezTo>
                      <a:pt x="1948108" y="1515110"/>
                      <a:pt x="1973508" y="1435100"/>
                      <a:pt x="1988748" y="1376680"/>
                    </a:cubicBezTo>
                    <a:cubicBezTo>
                      <a:pt x="1998908" y="1337310"/>
                      <a:pt x="2001448" y="1316990"/>
                      <a:pt x="2005258" y="1275080"/>
                    </a:cubicBezTo>
                    <a:cubicBezTo>
                      <a:pt x="2012878" y="1203960"/>
                      <a:pt x="2014148" y="1061720"/>
                      <a:pt x="2012878" y="991870"/>
                    </a:cubicBezTo>
                    <a:cubicBezTo>
                      <a:pt x="2011608" y="949960"/>
                      <a:pt x="2010338" y="924560"/>
                      <a:pt x="2003988" y="892810"/>
                    </a:cubicBezTo>
                    <a:cubicBezTo>
                      <a:pt x="1997638" y="863600"/>
                      <a:pt x="1991288" y="842010"/>
                      <a:pt x="1977318" y="807720"/>
                    </a:cubicBezTo>
                    <a:cubicBezTo>
                      <a:pt x="1954458" y="754380"/>
                      <a:pt x="1902388" y="655320"/>
                      <a:pt x="1864288" y="605790"/>
                    </a:cubicBezTo>
                    <a:cubicBezTo>
                      <a:pt x="1837618" y="570230"/>
                      <a:pt x="1817298" y="553720"/>
                      <a:pt x="1783008" y="524510"/>
                    </a:cubicBezTo>
                    <a:cubicBezTo>
                      <a:pt x="1733478" y="482600"/>
                      <a:pt x="1669978" y="433070"/>
                      <a:pt x="1588698" y="388620"/>
                    </a:cubicBezTo>
                    <a:cubicBezTo>
                      <a:pt x="1474398" y="326390"/>
                      <a:pt x="1276278" y="243840"/>
                      <a:pt x="1144198" y="208280"/>
                    </a:cubicBezTo>
                    <a:cubicBezTo>
                      <a:pt x="1045138" y="181610"/>
                      <a:pt x="939728" y="171450"/>
                      <a:pt x="872418" y="171450"/>
                    </a:cubicBezTo>
                    <a:cubicBezTo>
                      <a:pt x="833048" y="172720"/>
                      <a:pt x="810188" y="171450"/>
                      <a:pt x="777168" y="185420"/>
                    </a:cubicBezTo>
                    <a:cubicBezTo>
                      <a:pt x="731448" y="205740"/>
                      <a:pt x="674298" y="284480"/>
                      <a:pt x="636198" y="302260"/>
                    </a:cubicBezTo>
                    <a:cubicBezTo>
                      <a:pt x="614608" y="311150"/>
                      <a:pt x="599368" y="314960"/>
                      <a:pt x="581588" y="311150"/>
                    </a:cubicBezTo>
                    <a:cubicBezTo>
                      <a:pt x="558728" y="306070"/>
                      <a:pt x="526978" y="281940"/>
                      <a:pt x="515548" y="261620"/>
                    </a:cubicBezTo>
                    <a:cubicBezTo>
                      <a:pt x="505388" y="245110"/>
                      <a:pt x="505388" y="223520"/>
                      <a:pt x="509198" y="205740"/>
                    </a:cubicBezTo>
                    <a:cubicBezTo>
                      <a:pt x="513008" y="187960"/>
                      <a:pt x="521898" y="168910"/>
                      <a:pt x="537138" y="157480"/>
                    </a:cubicBezTo>
                    <a:cubicBezTo>
                      <a:pt x="556188" y="144780"/>
                      <a:pt x="594288" y="133350"/>
                      <a:pt x="617148" y="139700"/>
                    </a:cubicBezTo>
                    <a:cubicBezTo>
                      <a:pt x="641278" y="146050"/>
                      <a:pt x="670488" y="172720"/>
                      <a:pt x="678108" y="195580"/>
                    </a:cubicBezTo>
                    <a:cubicBezTo>
                      <a:pt x="685728" y="218440"/>
                      <a:pt x="679378" y="257810"/>
                      <a:pt x="665408" y="276860"/>
                    </a:cubicBezTo>
                    <a:cubicBezTo>
                      <a:pt x="650168" y="295910"/>
                      <a:pt x="614608" y="313690"/>
                      <a:pt x="590478" y="312420"/>
                    </a:cubicBezTo>
                    <a:cubicBezTo>
                      <a:pt x="566348" y="311150"/>
                      <a:pt x="532058" y="290830"/>
                      <a:pt x="519358" y="270510"/>
                    </a:cubicBezTo>
                    <a:cubicBezTo>
                      <a:pt x="506658" y="248920"/>
                      <a:pt x="502848" y="215900"/>
                      <a:pt x="514278" y="187960"/>
                    </a:cubicBezTo>
                    <a:cubicBezTo>
                      <a:pt x="535868" y="139700"/>
                      <a:pt x="650168" y="66040"/>
                      <a:pt x="699698" y="38100"/>
                    </a:cubicBezTo>
                    <a:cubicBezTo>
                      <a:pt x="727638" y="22860"/>
                      <a:pt x="745418" y="17780"/>
                      <a:pt x="772088" y="11430"/>
                    </a:cubicBezTo>
                    <a:cubicBezTo>
                      <a:pt x="805108" y="3810"/>
                      <a:pt x="841938" y="0"/>
                      <a:pt x="883848" y="0"/>
                    </a:cubicBezTo>
                    <a:cubicBezTo>
                      <a:pt x="937188" y="1270"/>
                      <a:pt x="998148" y="7620"/>
                      <a:pt x="1066728" y="21590"/>
                    </a:cubicBezTo>
                    <a:cubicBezTo>
                      <a:pt x="1155628" y="39370"/>
                      <a:pt x="1266118" y="68580"/>
                      <a:pt x="1370258" y="107950"/>
                    </a:cubicBezTo>
                    <a:cubicBezTo>
                      <a:pt x="1485828" y="149860"/>
                      <a:pt x="1636958" y="218440"/>
                      <a:pt x="1725858" y="273050"/>
                    </a:cubicBezTo>
                    <a:cubicBezTo>
                      <a:pt x="1785548" y="308610"/>
                      <a:pt x="1818568" y="336550"/>
                      <a:pt x="1864288" y="377190"/>
                    </a:cubicBezTo>
                    <a:cubicBezTo>
                      <a:pt x="1916358" y="425450"/>
                      <a:pt x="1977318" y="487680"/>
                      <a:pt x="2019228" y="544830"/>
                    </a:cubicBezTo>
                    <a:cubicBezTo>
                      <a:pt x="2058598" y="598170"/>
                      <a:pt x="2089078" y="660400"/>
                      <a:pt x="2111938" y="708660"/>
                    </a:cubicBezTo>
                    <a:cubicBezTo>
                      <a:pt x="2128448" y="744220"/>
                      <a:pt x="2138608" y="768350"/>
                      <a:pt x="2148768" y="803910"/>
                    </a:cubicBezTo>
                    <a:cubicBezTo>
                      <a:pt x="2160198" y="844550"/>
                      <a:pt x="2171628" y="886460"/>
                      <a:pt x="2175438" y="941070"/>
                    </a:cubicBezTo>
                    <a:cubicBezTo>
                      <a:pt x="2183058" y="1021080"/>
                      <a:pt x="2180518" y="1144270"/>
                      <a:pt x="2170358" y="1236980"/>
                    </a:cubicBezTo>
                    <a:cubicBezTo>
                      <a:pt x="2161468" y="1322070"/>
                      <a:pt x="2142418" y="1402080"/>
                      <a:pt x="2122098" y="1477010"/>
                    </a:cubicBezTo>
                    <a:cubicBezTo>
                      <a:pt x="2103048" y="1544320"/>
                      <a:pt x="2081458" y="1607820"/>
                      <a:pt x="2050978" y="1668780"/>
                    </a:cubicBezTo>
                    <a:cubicBezTo>
                      <a:pt x="2021768" y="1728470"/>
                      <a:pt x="1983668" y="1783080"/>
                      <a:pt x="1943028" y="1838960"/>
                    </a:cubicBezTo>
                    <a:cubicBezTo>
                      <a:pt x="1899848" y="1896110"/>
                      <a:pt x="1854128" y="1958340"/>
                      <a:pt x="1800788" y="2006600"/>
                    </a:cubicBezTo>
                    <a:cubicBezTo>
                      <a:pt x="1748718" y="2054860"/>
                      <a:pt x="1677598" y="2099310"/>
                      <a:pt x="1625528" y="2129790"/>
                    </a:cubicBezTo>
                    <a:cubicBezTo>
                      <a:pt x="1587428" y="2151380"/>
                      <a:pt x="1555678" y="2164080"/>
                      <a:pt x="1520118" y="2176780"/>
                    </a:cubicBezTo>
                    <a:cubicBezTo>
                      <a:pt x="1485828" y="2190750"/>
                      <a:pt x="1451538" y="2200910"/>
                      <a:pt x="1414708" y="2208530"/>
                    </a:cubicBezTo>
                    <a:cubicBezTo>
                      <a:pt x="1375338" y="2217420"/>
                      <a:pt x="1343588" y="2221230"/>
                      <a:pt x="1292788" y="2223770"/>
                    </a:cubicBezTo>
                    <a:cubicBezTo>
                      <a:pt x="1208968" y="2228850"/>
                      <a:pt x="1047678" y="2225040"/>
                      <a:pt x="952428" y="2219960"/>
                    </a:cubicBezTo>
                    <a:cubicBezTo>
                      <a:pt x="885118" y="2216150"/>
                      <a:pt x="839398" y="2213610"/>
                      <a:pt x="777168" y="2203450"/>
                    </a:cubicBezTo>
                    <a:cubicBezTo>
                      <a:pt x="706048" y="2190750"/>
                      <a:pt x="615878" y="2175510"/>
                      <a:pt x="549838" y="2150110"/>
                    </a:cubicBezTo>
                    <a:cubicBezTo>
                      <a:pt x="493958" y="2128520"/>
                      <a:pt x="450778" y="2104390"/>
                      <a:pt x="401248" y="2068830"/>
                    </a:cubicBezTo>
                    <a:cubicBezTo>
                      <a:pt x="341558" y="2026920"/>
                      <a:pt x="269168" y="1953260"/>
                      <a:pt x="224718" y="1907540"/>
                    </a:cubicBezTo>
                    <a:cubicBezTo>
                      <a:pt x="195508" y="1875790"/>
                      <a:pt x="178998" y="1858010"/>
                      <a:pt x="156138" y="1823720"/>
                    </a:cubicBezTo>
                    <a:cubicBezTo>
                      <a:pt x="126928" y="1775460"/>
                      <a:pt x="93908" y="1705610"/>
                      <a:pt x="69778" y="1640840"/>
                    </a:cubicBezTo>
                    <a:cubicBezTo>
                      <a:pt x="43108" y="1572260"/>
                      <a:pt x="15168" y="1496060"/>
                      <a:pt x="5008" y="1422400"/>
                    </a:cubicBezTo>
                    <a:cubicBezTo>
                      <a:pt x="-5152" y="1350010"/>
                      <a:pt x="2468" y="1277620"/>
                      <a:pt x="7548" y="1205230"/>
                    </a:cubicBezTo>
                    <a:cubicBezTo>
                      <a:pt x="12628" y="1134110"/>
                      <a:pt x="22788" y="1057910"/>
                      <a:pt x="35488" y="990600"/>
                    </a:cubicBezTo>
                    <a:cubicBezTo>
                      <a:pt x="46918" y="927100"/>
                      <a:pt x="59618" y="871220"/>
                      <a:pt x="79938" y="811530"/>
                    </a:cubicBezTo>
                    <a:cubicBezTo>
                      <a:pt x="102798" y="746760"/>
                      <a:pt x="142168" y="665480"/>
                      <a:pt x="166298" y="615950"/>
                    </a:cubicBezTo>
                    <a:cubicBezTo>
                      <a:pt x="181538" y="585470"/>
                      <a:pt x="186618" y="571500"/>
                      <a:pt x="205668" y="543560"/>
                    </a:cubicBezTo>
                    <a:cubicBezTo>
                      <a:pt x="236148" y="499110"/>
                      <a:pt x="294568" y="429260"/>
                      <a:pt x="341558" y="381000"/>
                    </a:cubicBezTo>
                    <a:cubicBezTo>
                      <a:pt x="384738" y="336550"/>
                      <a:pt x="424108" y="295910"/>
                      <a:pt x="474908" y="264160"/>
                    </a:cubicBezTo>
                    <a:cubicBezTo>
                      <a:pt x="526978" y="231140"/>
                      <a:pt x="610798" y="194310"/>
                      <a:pt x="653978" y="185420"/>
                    </a:cubicBezTo>
                    <a:cubicBezTo>
                      <a:pt x="678108" y="181610"/>
                      <a:pt x="694618" y="181610"/>
                      <a:pt x="709858" y="186690"/>
                    </a:cubicBezTo>
                    <a:cubicBezTo>
                      <a:pt x="722558" y="190500"/>
                      <a:pt x="732718" y="196850"/>
                      <a:pt x="740338" y="207010"/>
                    </a:cubicBezTo>
                    <a:cubicBezTo>
                      <a:pt x="750498" y="219710"/>
                      <a:pt x="760658" y="242570"/>
                      <a:pt x="760658" y="259080"/>
                    </a:cubicBezTo>
                    <a:cubicBezTo>
                      <a:pt x="760658" y="276860"/>
                      <a:pt x="750498" y="298450"/>
                      <a:pt x="740338" y="311150"/>
                    </a:cubicBezTo>
                    <a:cubicBezTo>
                      <a:pt x="732718" y="321310"/>
                      <a:pt x="709858" y="332740"/>
                      <a:pt x="709858" y="332740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0" id="60"/>
            <p:cNvGrpSpPr/>
            <p:nvPr/>
          </p:nvGrpSpPr>
          <p:grpSpPr>
            <a:xfrm rot="0">
              <a:off x="659537" y="370834"/>
              <a:ext cx="172973" cy="125685"/>
              <a:chOff x="0" y="0"/>
              <a:chExt cx="353060" cy="25654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47999" y="50500"/>
                <a:ext cx="255350" cy="159219"/>
              </a:xfrm>
              <a:custGeom>
                <a:avLst/>
                <a:gdLst/>
                <a:ahLst/>
                <a:cxnLst/>
                <a:rect r="r" b="b" t="t" l="l"/>
                <a:pathLst>
                  <a:path h="159219" w="255350">
                    <a:moveTo>
                      <a:pt x="73921" y="1570"/>
                    </a:moveTo>
                    <a:cubicBezTo>
                      <a:pt x="222511" y="10460"/>
                      <a:pt x="235211" y="19350"/>
                      <a:pt x="242831" y="34590"/>
                    </a:cubicBezTo>
                    <a:cubicBezTo>
                      <a:pt x="252991" y="52370"/>
                      <a:pt x="259341" y="86660"/>
                      <a:pt x="251721" y="106980"/>
                    </a:cubicBezTo>
                    <a:cubicBezTo>
                      <a:pt x="242831" y="126030"/>
                      <a:pt x="214891" y="147620"/>
                      <a:pt x="195841" y="153970"/>
                    </a:cubicBezTo>
                    <a:cubicBezTo>
                      <a:pt x="179331" y="159050"/>
                      <a:pt x="160281" y="155240"/>
                      <a:pt x="146311" y="148890"/>
                    </a:cubicBezTo>
                    <a:cubicBezTo>
                      <a:pt x="132341" y="141270"/>
                      <a:pt x="117101" y="129840"/>
                      <a:pt x="110751" y="114600"/>
                    </a:cubicBezTo>
                    <a:cubicBezTo>
                      <a:pt x="103131" y="95550"/>
                      <a:pt x="100591" y="59990"/>
                      <a:pt x="110751" y="40940"/>
                    </a:cubicBezTo>
                    <a:cubicBezTo>
                      <a:pt x="120911" y="23160"/>
                      <a:pt x="148851" y="2840"/>
                      <a:pt x="170441" y="300"/>
                    </a:cubicBezTo>
                    <a:cubicBezTo>
                      <a:pt x="192031" y="-2240"/>
                      <a:pt x="225051" y="11730"/>
                      <a:pt x="237751" y="28240"/>
                    </a:cubicBezTo>
                    <a:cubicBezTo>
                      <a:pt x="251721" y="43480"/>
                      <a:pt x="258071" y="79040"/>
                      <a:pt x="254261" y="98090"/>
                    </a:cubicBezTo>
                    <a:cubicBezTo>
                      <a:pt x="250451" y="114600"/>
                      <a:pt x="239021" y="129840"/>
                      <a:pt x="226321" y="140000"/>
                    </a:cubicBezTo>
                    <a:cubicBezTo>
                      <a:pt x="213621" y="148890"/>
                      <a:pt x="198381" y="152700"/>
                      <a:pt x="179331" y="155240"/>
                    </a:cubicBezTo>
                    <a:cubicBezTo>
                      <a:pt x="147581" y="160320"/>
                      <a:pt x="86621" y="161590"/>
                      <a:pt x="56141" y="152700"/>
                    </a:cubicBezTo>
                    <a:cubicBezTo>
                      <a:pt x="35821" y="146350"/>
                      <a:pt x="20581" y="136190"/>
                      <a:pt x="11691" y="120950"/>
                    </a:cubicBezTo>
                    <a:cubicBezTo>
                      <a:pt x="1531" y="104440"/>
                      <a:pt x="-3549" y="70150"/>
                      <a:pt x="2801" y="51100"/>
                    </a:cubicBezTo>
                    <a:cubicBezTo>
                      <a:pt x="7881" y="33320"/>
                      <a:pt x="25661" y="18080"/>
                      <a:pt x="38361" y="10460"/>
                    </a:cubicBezTo>
                    <a:cubicBezTo>
                      <a:pt x="49791" y="2840"/>
                      <a:pt x="73921" y="1570"/>
                      <a:pt x="73921" y="1570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2" id="62"/>
            <p:cNvGrpSpPr/>
            <p:nvPr/>
          </p:nvGrpSpPr>
          <p:grpSpPr>
            <a:xfrm rot="0">
              <a:off x="913396" y="378922"/>
              <a:ext cx="186039" cy="135018"/>
              <a:chOff x="0" y="0"/>
              <a:chExt cx="379730" cy="27559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49574" y="50394"/>
                <a:ext cx="278582" cy="174293"/>
              </a:xfrm>
              <a:custGeom>
                <a:avLst/>
                <a:gdLst/>
                <a:ahLst/>
                <a:cxnLst/>
                <a:rect r="r" b="b" t="t" l="l"/>
                <a:pathLst>
                  <a:path h="174293" w="278582">
                    <a:moveTo>
                      <a:pt x="62186" y="20726"/>
                    </a:moveTo>
                    <a:cubicBezTo>
                      <a:pt x="214586" y="1676"/>
                      <a:pt x="228556" y="2946"/>
                      <a:pt x="242526" y="13106"/>
                    </a:cubicBezTo>
                    <a:cubicBezTo>
                      <a:pt x="259036" y="25806"/>
                      <a:pt x="276816" y="56286"/>
                      <a:pt x="278086" y="76606"/>
                    </a:cubicBezTo>
                    <a:cubicBezTo>
                      <a:pt x="280626" y="94386"/>
                      <a:pt x="273006" y="112166"/>
                      <a:pt x="264116" y="124866"/>
                    </a:cubicBezTo>
                    <a:cubicBezTo>
                      <a:pt x="253956" y="137566"/>
                      <a:pt x="238716" y="150266"/>
                      <a:pt x="222206" y="154076"/>
                    </a:cubicBezTo>
                    <a:cubicBezTo>
                      <a:pt x="203156" y="159156"/>
                      <a:pt x="167596" y="154076"/>
                      <a:pt x="149816" y="140106"/>
                    </a:cubicBezTo>
                    <a:cubicBezTo>
                      <a:pt x="133306" y="126136"/>
                      <a:pt x="119336" y="94386"/>
                      <a:pt x="121876" y="72796"/>
                    </a:cubicBezTo>
                    <a:cubicBezTo>
                      <a:pt x="123146" y="51206"/>
                      <a:pt x="144736" y="21996"/>
                      <a:pt x="161246" y="10566"/>
                    </a:cubicBezTo>
                    <a:cubicBezTo>
                      <a:pt x="175216" y="406"/>
                      <a:pt x="195536" y="-864"/>
                      <a:pt x="210776" y="406"/>
                    </a:cubicBezTo>
                    <a:cubicBezTo>
                      <a:pt x="226016" y="2946"/>
                      <a:pt x="245066" y="11836"/>
                      <a:pt x="255226" y="23266"/>
                    </a:cubicBezTo>
                    <a:cubicBezTo>
                      <a:pt x="266656" y="34696"/>
                      <a:pt x="276816" y="51206"/>
                      <a:pt x="278086" y="68986"/>
                    </a:cubicBezTo>
                    <a:cubicBezTo>
                      <a:pt x="279356" y="89306"/>
                      <a:pt x="266656" y="122326"/>
                      <a:pt x="252686" y="137566"/>
                    </a:cubicBezTo>
                    <a:cubicBezTo>
                      <a:pt x="239986" y="150266"/>
                      <a:pt x="226016" y="151536"/>
                      <a:pt x="205696" y="157886"/>
                    </a:cubicBezTo>
                    <a:cubicBezTo>
                      <a:pt x="173946" y="165506"/>
                      <a:pt x="107906" y="178206"/>
                      <a:pt x="74886" y="173126"/>
                    </a:cubicBezTo>
                    <a:cubicBezTo>
                      <a:pt x="53296" y="170586"/>
                      <a:pt x="36786" y="164236"/>
                      <a:pt x="24086" y="151536"/>
                    </a:cubicBezTo>
                    <a:cubicBezTo>
                      <a:pt x="11386" y="140106"/>
                      <a:pt x="2496" y="117246"/>
                      <a:pt x="1226" y="102006"/>
                    </a:cubicBezTo>
                    <a:cubicBezTo>
                      <a:pt x="-1314" y="89306"/>
                      <a:pt x="-44" y="77876"/>
                      <a:pt x="6306" y="65176"/>
                    </a:cubicBezTo>
                    <a:cubicBezTo>
                      <a:pt x="16466" y="49936"/>
                      <a:pt x="62186" y="20726"/>
                      <a:pt x="62186" y="20726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4" id="64"/>
            <p:cNvGrpSpPr/>
            <p:nvPr/>
          </p:nvGrpSpPr>
          <p:grpSpPr>
            <a:xfrm rot="0">
              <a:off x="632160" y="598561"/>
              <a:ext cx="520785" cy="189772"/>
              <a:chOff x="0" y="0"/>
              <a:chExt cx="1062990" cy="38735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48157" y="50731"/>
                <a:ext cx="962953" cy="289497"/>
              </a:xfrm>
              <a:custGeom>
                <a:avLst/>
                <a:gdLst/>
                <a:ahLst/>
                <a:cxnLst/>
                <a:rect r="r" b="b" t="t" l="l"/>
                <a:pathLst>
                  <a:path h="289497" w="962953">
                    <a:moveTo>
                      <a:pt x="89003" y="110559"/>
                    </a:moveTo>
                    <a:cubicBezTo>
                      <a:pt x="355703" y="130879"/>
                      <a:pt x="583033" y="133419"/>
                      <a:pt x="674473" y="125799"/>
                    </a:cubicBezTo>
                    <a:cubicBezTo>
                      <a:pt x="716383" y="121989"/>
                      <a:pt x="744323" y="125799"/>
                      <a:pt x="767183" y="109289"/>
                    </a:cubicBezTo>
                    <a:cubicBezTo>
                      <a:pt x="791313" y="94049"/>
                      <a:pt x="793853" y="49599"/>
                      <a:pt x="814173" y="31819"/>
                    </a:cubicBezTo>
                    <a:cubicBezTo>
                      <a:pt x="834493" y="15309"/>
                      <a:pt x="863703" y="-1201"/>
                      <a:pt x="886563" y="69"/>
                    </a:cubicBezTo>
                    <a:cubicBezTo>
                      <a:pt x="909423" y="2609"/>
                      <a:pt x="941173" y="21659"/>
                      <a:pt x="952603" y="41979"/>
                    </a:cubicBezTo>
                    <a:cubicBezTo>
                      <a:pt x="964033" y="62299"/>
                      <a:pt x="962763" y="100399"/>
                      <a:pt x="955143" y="120719"/>
                    </a:cubicBezTo>
                    <a:cubicBezTo>
                      <a:pt x="948793" y="137229"/>
                      <a:pt x="932283" y="151199"/>
                      <a:pt x="917043" y="157549"/>
                    </a:cubicBezTo>
                    <a:cubicBezTo>
                      <a:pt x="901803" y="165169"/>
                      <a:pt x="881483" y="170249"/>
                      <a:pt x="864973" y="165169"/>
                    </a:cubicBezTo>
                    <a:cubicBezTo>
                      <a:pt x="843383" y="160089"/>
                      <a:pt x="812903" y="138499"/>
                      <a:pt x="804013" y="116909"/>
                    </a:cubicBezTo>
                    <a:cubicBezTo>
                      <a:pt x="793853" y="95319"/>
                      <a:pt x="797663" y="58489"/>
                      <a:pt x="809093" y="39439"/>
                    </a:cubicBezTo>
                    <a:cubicBezTo>
                      <a:pt x="821793" y="19119"/>
                      <a:pt x="854813" y="1339"/>
                      <a:pt x="877673" y="69"/>
                    </a:cubicBezTo>
                    <a:cubicBezTo>
                      <a:pt x="900533" y="69"/>
                      <a:pt x="933553" y="17849"/>
                      <a:pt x="947523" y="34359"/>
                    </a:cubicBezTo>
                    <a:cubicBezTo>
                      <a:pt x="958953" y="48329"/>
                      <a:pt x="964033" y="68649"/>
                      <a:pt x="962763" y="85159"/>
                    </a:cubicBezTo>
                    <a:cubicBezTo>
                      <a:pt x="962763" y="102939"/>
                      <a:pt x="955143" y="116909"/>
                      <a:pt x="944983" y="135959"/>
                    </a:cubicBezTo>
                    <a:cubicBezTo>
                      <a:pt x="929743" y="162629"/>
                      <a:pt x="897993" y="204539"/>
                      <a:pt x="867513" y="227399"/>
                    </a:cubicBezTo>
                    <a:cubicBezTo>
                      <a:pt x="838303" y="248989"/>
                      <a:pt x="800203" y="261689"/>
                      <a:pt x="767183" y="271849"/>
                    </a:cubicBezTo>
                    <a:cubicBezTo>
                      <a:pt x="736703" y="280739"/>
                      <a:pt x="716383" y="283279"/>
                      <a:pt x="674473" y="285819"/>
                    </a:cubicBezTo>
                    <a:cubicBezTo>
                      <a:pt x="583033" y="292169"/>
                      <a:pt x="358243" y="289629"/>
                      <a:pt x="242673" y="283279"/>
                    </a:cubicBezTo>
                    <a:cubicBezTo>
                      <a:pt x="165203" y="278199"/>
                      <a:pt x="87733" y="278199"/>
                      <a:pt x="48363" y="260419"/>
                    </a:cubicBezTo>
                    <a:cubicBezTo>
                      <a:pt x="28043" y="251529"/>
                      <a:pt x="15343" y="238829"/>
                      <a:pt x="7723" y="223589"/>
                    </a:cubicBezTo>
                    <a:cubicBezTo>
                      <a:pt x="103" y="207079"/>
                      <a:pt x="-2437" y="184219"/>
                      <a:pt x="2643" y="167709"/>
                    </a:cubicBezTo>
                    <a:cubicBezTo>
                      <a:pt x="7723" y="151199"/>
                      <a:pt x="20423" y="132149"/>
                      <a:pt x="34393" y="123259"/>
                    </a:cubicBezTo>
                    <a:cubicBezTo>
                      <a:pt x="49633" y="113099"/>
                      <a:pt x="89003" y="110559"/>
                      <a:pt x="89003" y="110559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6" id="66"/>
            <p:cNvGrpSpPr/>
            <p:nvPr/>
          </p:nvGrpSpPr>
          <p:grpSpPr>
            <a:xfrm rot="0">
              <a:off x="815710" y="1020415"/>
              <a:ext cx="147462" cy="727357"/>
              <a:chOff x="0" y="0"/>
              <a:chExt cx="300990" cy="148463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44891" y="50153"/>
                <a:ext cx="202759" cy="1382641"/>
              </a:xfrm>
              <a:custGeom>
                <a:avLst/>
                <a:gdLst/>
                <a:ahLst/>
                <a:cxnLst/>
                <a:rect r="r" b="b" t="t" l="l"/>
                <a:pathLst>
                  <a:path h="1382641" w="202759">
                    <a:moveTo>
                      <a:pt x="202759" y="76847"/>
                    </a:moveTo>
                    <a:cubicBezTo>
                      <a:pt x="200219" y="829957"/>
                      <a:pt x="192599" y="1200797"/>
                      <a:pt x="174819" y="1298587"/>
                    </a:cubicBezTo>
                    <a:cubicBezTo>
                      <a:pt x="169739" y="1325257"/>
                      <a:pt x="169739" y="1335417"/>
                      <a:pt x="157039" y="1349387"/>
                    </a:cubicBezTo>
                    <a:cubicBezTo>
                      <a:pt x="143069" y="1365897"/>
                      <a:pt x="107509" y="1382407"/>
                      <a:pt x="85919" y="1382407"/>
                    </a:cubicBezTo>
                    <a:cubicBezTo>
                      <a:pt x="66869" y="1382407"/>
                      <a:pt x="47819" y="1374787"/>
                      <a:pt x="35119" y="1362087"/>
                    </a:cubicBezTo>
                    <a:cubicBezTo>
                      <a:pt x="19879" y="1346847"/>
                      <a:pt x="3369" y="1312557"/>
                      <a:pt x="5909" y="1288427"/>
                    </a:cubicBezTo>
                    <a:cubicBezTo>
                      <a:pt x="8449" y="1265567"/>
                      <a:pt x="32579" y="1235087"/>
                      <a:pt x="50359" y="1223657"/>
                    </a:cubicBezTo>
                    <a:cubicBezTo>
                      <a:pt x="65599" y="1213497"/>
                      <a:pt x="85919" y="1209687"/>
                      <a:pt x="103699" y="1214767"/>
                    </a:cubicBezTo>
                    <a:cubicBezTo>
                      <a:pt x="125289" y="1219847"/>
                      <a:pt x="155769" y="1243977"/>
                      <a:pt x="167199" y="1263027"/>
                    </a:cubicBezTo>
                    <a:cubicBezTo>
                      <a:pt x="176089" y="1278267"/>
                      <a:pt x="176089" y="1299857"/>
                      <a:pt x="172279" y="1316367"/>
                    </a:cubicBezTo>
                    <a:cubicBezTo>
                      <a:pt x="168469" y="1332877"/>
                      <a:pt x="158309" y="1351927"/>
                      <a:pt x="144339" y="1362087"/>
                    </a:cubicBezTo>
                    <a:cubicBezTo>
                      <a:pt x="131639" y="1373517"/>
                      <a:pt x="111319" y="1381137"/>
                      <a:pt x="94809" y="1382407"/>
                    </a:cubicBezTo>
                    <a:cubicBezTo>
                      <a:pt x="77029" y="1383677"/>
                      <a:pt x="56709" y="1379867"/>
                      <a:pt x="42739" y="1368437"/>
                    </a:cubicBezTo>
                    <a:cubicBezTo>
                      <a:pt x="24959" y="1354467"/>
                      <a:pt x="13529" y="1335417"/>
                      <a:pt x="5909" y="1298587"/>
                    </a:cubicBezTo>
                    <a:cubicBezTo>
                      <a:pt x="-18221" y="1189367"/>
                      <a:pt x="38929" y="831227"/>
                      <a:pt x="45279" y="615327"/>
                    </a:cubicBezTo>
                    <a:cubicBezTo>
                      <a:pt x="51629" y="421017"/>
                      <a:pt x="23689" y="140347"/>
                      <a:pt x="49089" y="59067"/>
                    </a:cubicBezTo>
                    <a:cubicBezTo>
                      <a:pt x="57979" y="33667"/>
                      <a:pt x="66869" y="23507"/>
                      <a:pt x="80839" y="13347"/>
                    </a:cubicBezTo>
                    <a:cubicBezTo>
                      <a:pt x="94809" y="3187"/>
                      <a:pt x="117669" y="-1893"/>
                      <a:pt x="134179" y="647"/>
                    </a:cubicBezTo>
                    <a:cubicBezTo>
                      <a:pt x="151959" y="1917"/>
                      <a:pt x="172279" y="13347"/>
                      <a:pt x="183709" y="26047"/>
                    </a:cubicBezTo>
                    <a:cubicBezTo>
                      <a:pt x="195139" y="38747"/>
                      <a:pt x="202759" y="76847"/>
                      <a:pt x="202759" y="76847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8" id="68"/>
            <p:cNvGrpSpPr/>
            <p:nvPr/>
          </p:nvGrpSpPr>
          <p:grpSpPr>
            <a:xfrm rot="0">
              <a:off x="856775" y="1175344"/>
              <a:ext cx="769045" cy="266303"/>
              <a:chOff x="0" y="0"/>
              <a:chExt cx="1569720" cy="54356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50638" y="50800"/>
                <a:ext cx="1469552" cy="441793"/>
              </a:xfrm>
              <a:custGeom>
                <a:avLst/>
                <a:gdLst/>
                <a:ahLst/>
                <a:cxnLst/>
                <a:rect r="r" b="b" t="t" l="l"/>
                <a:pathLst>
                  <a:path h="441793" w="1469552">
                    <a:moveTo>
                      <a:pt x="56042" y="302260"/>
                    </a:moveTo>
                    <a:cubicBezTo>
                      <a:pt x="1063152" y="137160"/>
                      <a:pt x="1201582" y="90170"/>
                      <a:pt x="1282862" y="54610"/>
                    </a:cubicBezTo>
                    <a:cubicBezTo>
                      <a:pt x="1326042" y="35560"/>
                      <a:pt x="1350172" y="8890"/>
                      <a:pt x="1376842" y="2540"/>
                    </a:cubicBezTo>
                    <a:cubicBezTo>
                      <a:pt x="1394622" y="-1270"/>
                      <a:pt x="1409862" y="-1270"/>
                      <a:pt x="1423832" y="6350"/>
                    </a:cubicBezTo>
                    <a:cubicBezTo>
                      <a:pt x="1441612" y="15240"/>
                      <a:pt x="1464472" y="39370"/>
                      <a:pt x="1468282" y="59690"/>
                    </a:cubicBezTo>
                    <a:cubicBezTo>
                      <a:pt x="1472092" y="80010"/>
                      <a:pt x="1460662" y="111760"/>
                      <a:pt x="1447962" y="127000"/>
                    </a:cubicBezTo>
                    <a:cubicBezTo>
                      <a:pt x="1437802" y="138430"/>
                      <a:pt x="1422562" y="147320"/>
                      <a:pt x="1406052" y="147320"/>
                    </a:cubicBezTo>
                    <a:cubicBezTo>
                      <a:pt x="1387002" y="148590"/>
                      <a:pt x="1355252" y="137160"/>
                      <a:pt x="1340012" y="124460"/>
                    </a:cubicBezTo>
                    <a:cubicBezTo>
                      <a:pt x="1328582" y="114300"/>
                      <a:pt x="1320962" y="96520"/>
                      <a:pt x="1320962" y="81280"/>
                    </a:cubicBezTo>
                    <a:cubicBezTo>
                      <a:pt x="1320962" y="62230"/>
                      <a:pt x="1334932" y="30480"/>
                      <a:pt x="1347632" y="16510"/>
                    </a:cubicBezTo>
                    <a:cubicBezTo>
                      <a:pt x="1360332" y="6350"/>
                      <a:pt x="1378112" y="1270"/>
                      <a:pt x="1392082" y="0"/>
                    </a:cubicBezTo>
                    <a:cubicBezTo>
                      <a:pt x="1407322" y="0"/>
                      <a:pt x="1426372" y="5080"/>
                      <a:pt x="1437802" y="13970"/>
                    </a:cubicBezTo>
                    <a:cubicBezTo>
                      <a:pt x="1450502" y="22860"/>
                      <a:pt x="1461932" y="38100"/>
                      <a:pt x="1465742" y="52070"/>
                    </a:cubicBezTo>
                    <a:cubicBezTo>
                      <a:pt x="1470822" y="66040"/>
                      <a:pt x="1470822" y="85090"/>
                      <a:pt x="1465742" y="99060"/>
                    </a:cubicBezTo>
                    <a:cubicBezTo>
                      <a:pt x="1460662" y="113030"/>
                      <a:pt x="1450502" y="124460"/>
                      <a:pt x="1436532" y="137160"/>
                    </a:cubicBezTo>
                    <a:cubicBezTo>
                      <a:pt x="1413672" y="154940"/>
                      <a:pt x="1370492" y="175260"/>
                      <a:pt x="1336202" y="190500"/>
                    </a:cubicBezTo>
                    <a:cubicBezTo>
                      <a:pt x="1300642" y="204470"/>
                      <a:pt x="1272702" y="212090"/>
                      <a:pt x="1224442" y="226060"/>
                    </a:cubicBezTo>
                    <a:cubicBezTo>
                      <a:pt x="1136812" y="250190"/>
                      <a:pt x="1000922" y="281940"/>
                      <a:pt x="854872" y="309880"/>
                    </a:cubicBezTo>
                    <a:cubicBezTo>
                      <a:pt x="641512" y="353060"/>
                      <a:pt x="169072" y="453390"/>
                      <a:pt x="67472" y="440690"/>
                    </a:cubicBezTo>
                    <a:cubicBezTo>
                      <a:pt x="42072" y="438150"/>
                      <a:pt x="33182" y="431800"/>
                      <a:pt x="21752" y="421640"/>
                    </a:cubicBezTo>
                    <a:cubicBezTo>
                      <a:pt x="10322" y="410210"/>
                      <a:pt x="1432" y="391160"/>
                      <a:pt x="162" y="375920"/>
                    </a:cubicBezTo>
                    <a:cubicBezTo>
                      <a:pt x="-1108" y="360680"/>
                      <a:pt x="5242" y="340360"/>
                      <a:pt x="14132" y="328930"/>
                    </a:cubicBezTo>
                    <a:cubicBezTo>
                      <a:pt x="24292" y="316230"/>
                      <a:pt x="56042" y="302260"/>
                      <a:pt x="56042" y="302260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0" id="70"/>
            <p:cNvGrpSpPr/>
            <p:nvPr/>
          </p:nvGrpSpPr>
          <p:grpSpPr>
            <a:xfrm rot="0">
              <a:off x="103286" y="1273030"/>
              <a:ext cx="843709" cy="175462"/>
              <a:chOff x="0" y="0"/>
              <a:chExt cx="1722120" cy="35814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50605" y="50604"/>
                <a:ext cx="1622930" cy="255466"/>
              </a:xfrm>
              <a:custGeom>
                <a:avLst/>
                <a:gdLst/>
                <a:ahLst/>
                <a:cxnLst/>
                <a:rect r="r" b="b" t="t" l="l"/>
                <a:pathLst>
                  <a:path h="255466" w="1622930">
                    <a:moveTo>
                      <a:pt x="1544515" y="255466"/>
                    </a:moveTo>
                    <a:cubicBezTo>
                      <a:pt x="1209235" y="202126"/>
                      <a:pt x="1094935" y="189426"/>
                      <a:pt x="943805" y="177996"/>
                    </a:cubicBezTo>
                    <a:cubicBezTo>
                      <a:pt x="710125" y="161486"/>
                      <a:pt x="150055" y="172916"/>
                      <a:pt x="49725" y="138626"/>
                    </a:cubicBezTo>
                    <a:cubicBezTo>
                      <a:pt x="26865" y="13100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2895" y="34486"/>
                      <a:pt x="23055" y="25596"/>
                    </a:cubicBezTo>
                    <a:cubicBezTo>
                      <a:pt x="30675" y="16706"/>
                      <a:pt x="38295" y="14166"/>
                      <a:pt x="50995" y="10356"/>
                    </a:cubicBezTo>
                    <a:cubicBezTo>
                      <a:pt x="71315" y="4006"/>
                      <a:pt x="115765" y="-1074"/>
                      <a:pt x="139895" y="196"/>
                    </a:cubicBezTo>
                    <a:cubicBezTo>
                      <a:pt x="156405" y="1466"/>
                      <a:pt x="170375" y="4006"/>
                      <a:pt x="180535" y="11626"/>
                    </a:cubicBezTo>
                    <a:cubicBezTo>
                      <a:pt x="191965" y="19246"/>
                      <a:pt x="203395" y="31946"/>
                      <a:pt x="207205" y="44646"/>
                    </a:cubicBezTo>
                    <a:cubicBezTo>
                      <a:pt x="211015" y="62426"/>
                      <a:pt x="208475" y="92906"/>
                      <a:pt x="197045" y="106876"/>
                    </a:cubicBezTo>
                    <a:cubicBezTo>
                      <a:pt x="185615" y="122116"/>
                      <a:pt x="158945" y="134816"/>
                      <a:pt x="139895" y="133546"/>
                    </a:cubicBezTo>
                    <a:cubicBezTo>
                      <a:pt x="122115" y="133546"/>
                      <a:pt x="96715" y="115766"/>
                      <a:pt x="86555" y="101796"/>
                    </a:cubicBezTo>
                    <a:cubicBezTo>
                      <a:pt x="77665" y="90366"/>
                      <a:pt x="75125" y="73856"/>
                      <a:pt x="77665" y="59886"/>
                    </a:cubicBezTo>
                    <a:cubicBezTo>
                      <a:pt x="78935" y="47186"/>
                      <a:pt x="84015" y="30676"/>
                      <a:pt x="94175" y="21786"/>
                    </a:cubicBezTo>
                    <a:cubicBezTo>
                      <a:pt x="108145" y="9086"/>
                      <a:pt x="136085" y="-2344"/>
                      <a:pt x="153865" y="1466"/>
                    </a:cubicBezTo>
                    <a:cubicBezTo>
                      <a:pt x="172915" y="4006"/>
                      <a:pt x="197045" y="21786"/>
                      <a:pt x="204665" y="38296"/>
                    </a:cubicBezTo>
                    <a:cubicBezTo>
                      <a:pt x="212285" y="54806"/>
                      <a:pt x="208475" y="85286"/>
                      <a:pt x="200855" y="101796"/>
                    </a:cubicBezTo>
                    <a:cubicBezTo>
                      <a:pt x="194505" y="114496"/>
                      <a:pt x="184345" y="122116"/>
                      <a:pt x="169105" y="129736"/>
                    </a:cubicBezTo>
                    <a:cubicBezTo>
                      <a:pt x="142435" y="139896"/>
                      <a:pt x="77665" y="146246"/>
                      <a:pt x="49725" y="138626"/>
                    </a:cubicBezTo>
                    <a:cubicBezTo>
                      <a:pt x="31945" y="13354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1625" y="34486"/>
                      <a:pt x="23055" y="25596"/>
                    </a:cubicBezTo>
                    <a:cubicBezTo>
                      <a:pt x="33215" y="15436"/>
                      <a:pt x="49725" y="10356"/>
                      <a:pt x="66235" y="9086"/>
                    </a:cubicBezTo>
                    <a:cubicBezTo>
                      <a:pt x="86555" y="7816"/>
                      <a:pt x="97985" y="17976"/>
                      <a:pt x="132275" y="21786"/>
                    </a:cubicBezTo>
                    <a:cubicBezTo>
                      <a:pt x="252925" y="35756"/>
                      <a:pt x="731715" y="34486"/>
                      <a:pt x="953965" y="48456"/>
                    </a:cubicBezTo>
                    <a:cubicBezTo>
                      <a:pt x="1106365" y="57346"/>
                      <a:pt x="1225745" y="68776"/>
                      <a:pt x="1338775" y="84016"/>
                    </a:cubicBezTo>
                    <a:cubicBezTo>
                      <a:pt x="1430215" y="96716"/>
                      <a:pt x="1540705" y="105606"/>
                      <a:pt x="1583885" y="127196"/>
                    </a:cubicBezTo>
                    <a:cubicBezTo>
                      <a:pt x="1602935" y="137356"/>
                      <a:pt x="1611825" y="147516"/>
                      <a:pt x="1618175" y="161486"/>
                    </a:cubicBezTo>
                    <a:cubicBezTo>
                      <a:pt x="1623255" y="175456"/>
                      <a:pt x="1624525" y="194506"/>
                      <a:pt x="1620715" y="208476"/>
                    </a:cubicBezTo>
                    <a:cubicBezTo>
                      <a:pt x="1615635" y="223716"/>
                      <a:pt x="1604205" y="238956"/>
                      <a:pt x="1591505" y="246576"/>
                    </a:cubicBezTo>
                    <a:cubicBezTo>
                      <a:pt x="1578805" y="254196"/>
                      <a:pt x="1544515" y="255466"/>
                      <a:pt x="1544515" y="255466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2" id="72"/>
            <p:cNvGrpSpPr/>
            <p:nvPr/>
          </p:nvGrpSpPr>
          <p:grpSpPr>
            <a:xfrm rot="0">
              <a:off x="1436048" y="1104413"/>
              <a:ext cx="319813" cy="298658"/>
              <a:chOff x="0" y="0"/>
              <a:chExt cx="652780" cy="6096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46625" y="50662"/>
                <a:ext cx="554195" cy="509258"/>
              </a:xfrm>
              <a:custGeom>
                <a:avLst/>
                <a:gdLst/>
                <a:ahLst/>
                <a:cxnLst/>
                <a:rect r="r" b="b" t="t" l="l"/>
                <a:pathLst>
                  <a:path h="509258" w="554195">
                    <a:moveTo>
                      <a:pt x="42275" y="132218"/>
                    </a:moveTo>
                    <a:cubicBezTo>
                      <a:pt x="253095" y="33158"/>
                      <a:pt x="264525" y="9028"/>
                      <a:pt x="287385" y="3948"/>
                    </a:cubicBezTo>
                    <a:cubicBezTo>
                      <a:pt x="310245" y="-1132"/>
                      <a:pt x="345805" y="5218"/>
                      <a:pt x="363585" y="17918"/>
                    </a:cubicBezTo>
                    <a:cubicBezTo>
                      <a:pt x="378825" y="29348"/>
                      <a:pt x="390255" y="50938"/>
                      <a:pt x="394065" y="68718"/>
                    </a:cubicBezTo>
                    <a:cubicBezTo>
                      <a:pt x="396605" y="86498"/>
                      <a:pt x="392795" y="123328"/>
                      <a:pt x="382635" y="125868"/>
                    </a:cubicBezTo>
                    <a:cubicBezTo>
                      <a:pt x="372475" y="129678"/>
                      <a:pt x="324215" y="69988"/>
                      <a:pt x="328025" y="64908"/>
                    </a:cubicBezTo>
                    <a:cubicBezTo>
                      <a:pt x="331835" y="59828"/>
                      <a:pt x="405495" y="110628"/>
                      <a:pt x="411845" y="104278"/>
                    </a:cubicBezTo>
                    <a:cubicBezTo>
                      <a:pt x="415655" y="101738"/>
                      <a:pt x="404225" y="86498"/>
                      <a:pt x="406765" y="85228"/>
                    </a:cubicBezTo>
                    <a:cubicBezTo>
                      <a:pt x="409305" y="82688"/>
                      <a:pt x="419465" y="89038"/>
                      <a:pt x="425815" y="94118"/>
                    </a:cubicBezTo>
                    <a:cubicBezTo>
                      <a:pt x="434705" y="100468"/>
                      <a:pt x="447405" y="111898"/>
                      <a:pt x="453755" y="123328"/>
                    </a:cubicBezTo>
                    <a:cubicBezTo>
                      <a:pt x="460105" y="134758"/>
                      <a:pt x="465185" y="147458"/>
                      <a:pt x="465185" y="162698"/>
                    </a:cubicBezTo>
                    <a:cubicBezTo>
                      <a:pt x="463915" y="179208"/>
                      <a:pt x="456295" y="205878"/>
                      <a:pt x="446135" y="219848"/>
                    </a:cubicBezTo>
                    <a:cubicBezTo>
                      <a:pt x="437245" y="231278"/>
                      <a:pt x="427085" y="238898"/>
                      <a:pt x="413115" y="243978"/>
                    </a:cubicBezTo>
                    <a:cubicBezTo>
                      <a:pt x="396605" y="250328"/>
                      <a:pt x="353425" y="249058"/>
                      <a:pt x="353425" y="246518"/>
                    </a:cubicBezTo>
                    <a:cubicBezTo>
                      <a:pt x="352155" y="242708"/>
                      <a:pt x="438515" y="218578"/>
                      <a:pt x="439785" y="221118"/>
                    </a:cubicBezTo>
                    <a:cubicBezTo>
                      <a:pt x="441055" y="224928"/>
                      <a:pt x="378825" y="273188"/>
                      <a:pt x="364855" y="266838"/>
                    </a:cubicBezTo>
                    <a:cubicBezTo>
                      <a:pt x="349615" y="259218"/>
                      <a:pt x="343265" y="181748"/>
                      <a:pt x="357235" y="169048"/>
                    </a:cubicBezTo>
                    <a:cubicBezTo>
                      <a:pt x="373745" y="156348"/>
                      <a:pt x="433435" y="179208"/>
                      <a:pt x="465185" y="198258"/>
                    </a:cubicBezTo>
                    <a:cubicBezTo>
                      <a:pt x="499475" y="219848"/>
                      <a:pt x="551545" y="260488"/>
                      <a:pt x="554085" y="293508"/>
                    </a:cubicBezTo>
                    <a:cubicBezTo>
                      <a:pt x="556625" y="323988"/>
                      <a:pt x="514715" y="372248"/>
                      <a:pt x="486775" y="390028"/>
                    </a:cubicBezTo>
                    <a:cubicBezTo>
                      <a:pt x="463915" y="405268"/>
                      <a:pt x="437245" y="401458"/>
                      <a:pt x="408035" y="405268"/>
                    </a:cubicBezTo>
                    <a:cubicBezTo>
                      <a:pt x="368665" y="411618"/>
                      <a:pt x="305165" y="428128"/>
                      <a:pt x="270875" y="419238"/>
                    </a:cubicBezTo>
                    <a:cubicBezTo>
                      <a:pt x="249285" y="414158"/>
                      <a:pt x="231505" y="398918"/>
                      <a:pt x="220075" y="384948"/>
                    </a:cubicBezTo>
                    <a:cubicBezTo>
                      <a:pt x="211185" y="372248"/>
                      <a:pt x="206105" y="358278"/>
                      <a:pt x="204835" y="344308"/>
                    </a:cubicBezTo>
                    <a:cubicBezTo>
                      <a:pt x="203565" y="331608"/>
                      <a:pt x="204835" y="316368"/>
                      <a:pt x="209915" y="302398"/>
                    </a:cubicBezTo>
                    <a:cubicBezTo>
                      <a:pt x="214995" y="289698"/>
                      <a:pt x="221345" y="276998"/>
                      <a:pt x="234045" y="268108"/>
                    </a:cubicBezTo>
                    <a:cubicBezTo>
                      <a:pt x="248015" y="256678"/>
                      <a:pt x="269605" y="241438"/>
                      <a:pt x="292465" y="245248"/>
                    </a:cubicBezTo>
                    <a:cubicBezTo>
                      <a:pt x="333105" y="252868"/>
                      <a:pt x="429625" y="340498"/>
                      <a:pt x="449945" y="381138"/>
                    </a:cubicBezTo>
                    <a:cubicBezTo>
                      <a:pt x="461375" y="403998"/>
                      <a:pt x="461375" y="425588"/>
                      <a:pt x="455025" y="444638"/>
                    </a:cubicBezTo>
                    <a:cubicBezTo>
                      <a:pt x="449945" y="463688"/>
                      <a:pt x="432165" y="484008"/>
                      <a:pt x="418195" y="494168"/>
                    </a:cubicBezTo>
                    <a:cubicBezTo>
                      <a:pt x="405495" y="503058"/>
                      <a:pt x="391525" y="506868"/>
                      <a:pt x="377555" y="508138"/>
                    </a:cubicBezTo>
                    <a:cubicBezTo>
                      <a:pt x="363585" y="509408"/>
                      <a:pt x="352155" y="508138"/>
                      <a:pt x="335645" y="501788"/>
                    </a:cubicBezTo>
                    <a:cubicBezTo>
                      <a:pt x="300085" y="486548"/>
                      <a:pt x="220075" y="423048"/>
                      <a:pt x="192135" y="390028"/>
                    </a:cubicBezTo>
                    <a:cubicBezTo>
                      <a:pt x="176895" y="372248"/>
                      <a:pt x="168005" y="358278"/>
                      <a:pt x="164195" y="341768"/>
                    </a:cubicBezTo>
                    <a:cubicBezTo>
                      <a:pt x="160385" y="323988"/>
                      <a:pt x="164195" y="301128"/>
                      <a:pt x="171815" y="284618"/>
                    </a:cubicBezTo>
                    <a:cubicBezTo>
                      <a:pt x="179435" y="268108"/>
                      <a:pt x="194675" y="251598"/>
                      <a:pt x="212455" y="243978"/>
                    </a:cubicBezTo>
                    <a:cubicBezTo>
                      <a:pt x="232775" y="235088"/>
                      <a:pt x="273415" y="233818"/>
                      <a:pt x="295005" y="246518"/>
                    </a:cubicBezTo>
                    <a:cubicBezTo>
                      <a:pt x="316595" y="257948"/>
                      <a:pt x="338185" y="292238"/>
                      <a:pt x="340725" y="316368"/>
                    </a:cubicBezTo>
                    <a:cubicBezTo>
                      <a:pt x="343265" y="340498"/>
                      <a:pt x="326755" y="377328"/>
                      <a:pt x="307705" y="393838"/>
                    </a:cubicBezTo>
                    <a:cubicBezTo>
                      <a:pt x="288655" y="409078"/>
                      <a:pt x="249285" y="416698"/>
                      <a:pt x="226425" y="409078"/>
                    </a:cubicBezTo>
                    <a:cubicBezTo>
                      <a:pt x="202295" y="402728"/>
                      <a:pt x="174355" y="373518"/>
                      <a:pt x="166735" y="350658"/>
                    </a:cubicBezTo>
                    <a:cubicBezTo>
                      <a:pt x="159115" y="326528"/>
                      <a:pt x="169275" y="287158"/>
                      <a:pt x="181975" y="268108"/>
                    </a:cubicBezTo>
                    <a:cubicBezTo>
                      <a:pt x="193405" y="252868"/>
                      <a:pt x="212455" y="241438"/>
                      <a:pt x="230235" y="237628"/>
                    </a:cubicBezTo>
                    <a:cubicBezTo>
                      <a:pt x="248015" y="232548"/>
                      <a:pt x="264525" y="233818"/>
                      <a:pt x="287385" y="241438"/>
                    </a:cubicBezTo>
                    <a:cubicBezTo>
                      <a:pt x="326755" y="257948"/>
                      <a:pt x="413115" y="326528"/>
                      <a:pt x="438515" y="363358"/>
                    </a:cubicBezTo>
                    <a:cubicBezTo>
                      <a:pt x="453755" y="383678"/>
                      <a:pt x="458835" y="405268"/>
                      <a:pt x="458835" y="423048"/>
                    </a:cubicBezTo>
                    <a:cubicBezTo>
                      <a:pt x="458835" y="438288"/>
                      <a:pt x="455025" y="450988"/>
                      <a:pt x="447405" y="463688"/>
                    </a:cubicBezTo>
                    <a:cubicBezTo>
                      <a:pt x="437245" y="478928"/>
                      <a:pt x="416925" y="497978"/>
                      <a:pt x="397875" y="504328"/>
                    </a:cubicBezTo>
                    <a:cubicBezTo>
                      <a:pt x="380095" y="510678"/>
                      <a:pt x="352155" y="511948"/>
                      <a:pt x="335645" y="501788"/>
                    </a:cubicBezTo>
                    <a:cubicBezTo>
                      <a:pt x="315325" y="489088"/>
                      <a:pt x="311515" y="439558"/>
                      <a:pt x="292465" y="421778"/>
                    </a:cubicBezTo>
                    <a:cubicBezTo>
                      <a:pt x="275955" y="407808"/>
                      <a:pt x="248015" y="412888"/>
                      <a:pt x="234045" y="400188"/>
                    </a:cubicBezTo>
                    <a:cubicBezTo>
                      <a:pt x="218805" y="387488"/>
                      <a:pt x="208645" y="362088"/>
                      <a:pt x="204835" y="344308"/>
                    </a:cubicBezTo>
                    <a:cubicBezTo>
                      <a:pt x="202295" y="330338"/>
                      <a:pt x="204835" y="316368"/>
                      <a:pt x="209915" y="302398"/>
                    </a:cubicBezTo>
                    <a:cubicBezTo>
                      <a:pt x="214995" y="289698"/>
                      <a:pt x="220075" y="278268"/>
                      <a:pt x="234045" y="268108"/>
                    </a:cubicBezTo>
                    <a:cubicBezTo>
                      <a:pt x="255635" y="251598"/>
                      <a:pt x="312785" y="238898"/>
                      <a:pt x="348345" y="235088"/>
                    </a:cubicBezTo>
                    <a:cubicBezTo>
                      <a:pt x="377555" y="233818"/>
                      <a:pt x="422005" y="230008"/>
                      <a:pt x="432165" y="245248"/>
                    </a:cubicBezTo>
                    <a:cubicBezTo>
                      <a:pt x="443595" y="264298"/>
                      <a:pt x="414385" y="341768"/>
                      <a:pt x="390255" y="354468"/>
                    </a:cubicBezTo>
                    <a:cubicBezTo>
                      <a:pt x="368665" y="364628"/>
                      <a:pt x="325485" y="346848"/>
                      <a:pt x="298815" y="331608"/>
                    </a:cubicBezTo>
                    <a:cubicBezTo>
                      <a:pt x="272145" y="316368"/>
                      <a:pt x="230235" y="288428"/>
                      <a:pt x="227695" y="259218"/>
                    </a:cubicBezTo>
                    <a:cubicBezTo>
                      <a:pt x="225155" y="223658"/>
                      <a:pt x="279765" y="161428"/>
                      <a:pt x="314055" y="130948"/>
                    </a:cubicBezTo>
                    <a:cubicBezTo>
                      <a:pt x="340725" y="106818"/>
                      <a:pt x="383905" y="83958"/>
                      <a:pt x="406765" y="85228"/>
                    </a:cubicBezTo>
                    <a:cubicBezTo>
                      <a:pt x="420735" y="85228"/>
                      <a:pt x="432165" y="96658"/>
                      <a:pt x="441055" y="106818"/>
                    </a:cubicBezTo>
                    <a:cubicBezTo>
                      <a:pt x="449945" y="115708"/>
                      <a:pt x="458835" y="128408"/>
                      <a:pt x="461375" y="142378"/>
                    </a:cubicBezTo>
                    <a:cubicBezTo>
                      <a:pt x="465185" y="158888"/>
                      <a:pt x="465185" y="185558"/>
                      <a:pt x="456295" y="202068"/>
                    </a:cubicBezTo>
                    <a:cubicBezTo>
                      <a:pt x="448675" y="218578"/>
                      <a:pt x="428355" y="236358"/>
                      <a:pt x="413115" y="243978"/>
                    </a:cubicBezTo>
                    <a:cubicBezTo>
                      <a:pt x="400415" y="250328"/>
                      <a:pt x="388985" y="251598"/>
                      <a:pt x="372475" y="250328"/>
                    </a:cubicBezTo>
                    <a:cubicBezTo>
                      <a:pt x="350885" y="249058"/>
                      <a:pt x="319135" y="242708"/>
                      <a:pt x="295005" y="230008"/>
                    </a:cubicBezTo>
                    <a:cubicBezTo>
                      <a:pt x="269605" y="216038"/>
                      <a:pt x="232775" y="198258"/>
                      <a:pt x="223885" y="169048"/>
                    </a:cubicBezTo>
                    <a:cubicBezTo>
                      <a:pt x="211185" y="133488"/>
                      <a:pt x="232775" y="50938"/>
                      <a:pt x="253095" y="24268"/>
                    </a:cubicBezTo>
                    <a:cubicBezTo>
                      <a:pt x="267065" y="7758"/>
                      <a:pt x="288655" y="1408"/>
                      <a:pt x="307705" y="138"/>
                    </a:cubicBezTo>
                    <a:cubicBezTo>
                      <a:pt x="325485" y="-1132"/>
                      <a:pt x="349615" y="6488"/>
                      <a:pt x="363585" y="17918"/>
                    </a:cubicBezTo>
                    <a:cubicBezTo>
                      <a:pt x="377555" y="29348"/>
                      <a:pt x="390255" y="50938"/>
                      <a:pt x="394065" y="68718"/>
                    </a:cubicBezTo>
                    <a:cubicBezTo>
                      <a:pt x="396605" y="86498"/>
                      <a:pt x="397875" y="106818"/>
                      <a:pt x="382635" y="125868"/>
                    </a:cubicBezTo>
                    <a:cubicBezTo>
                      <a:pt x="348345" y="172858"/>
                      <a:pt x="154035" y="268108"/>
                      <a:pt x="94345" y="278268"/>
                    </a:cubicBezTo>
                    <a:cubicBezTo>
                      <a:pt x="70215" y="282078"/>
                      <a:pt x="54975" y="278268"/>
                      <a:pt x="39735" y="270648"/>
                    </a:cubicBezTo>
                    <a:cubicBezTo>
                      <a:pt x="24495" y="261758"/>
                      <a:pt x="9255" y="243978"/>
                      <a:pt x="4175" y="228738"/>
                    </a:cubicBezTo>
                    <a:cubicBezTo>
                      <a:pt x="-2175" y="212228"/>
                      <a:pt x="-905" y="189368"/>
                      <a:pt x="5445" y="172858"/>
                    </a:cubicBezTo>
                    <a:cubicBezTo>
                      <a:pt x="11795" y="156348"/>
                      <a:pt x="42275" y="132218"/>
                      <a:pt x="42275" y="132218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4" id="74"/>
            <p:cNvGrpSpPr/>
            <p:nvPr/>
          </p:nvGrpSpPr>
          <p:grpSpPr>
            <a:xfrm rot="0">
              <a:off x="1412404" y="955084"/>
              <a:ext cx="156796" cy="342835"/>
              <a:chOff x="0" y="0"/>
              <a:chExt cx="320040" cy="69977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46572" y="49804"/>
                <a:ext cx="222201" cy="601242"/>
              </a:xfrm>
              <a:custGeom>
                <a:avLst/>
                <a:gdLst/>
                <a:ahLst/>
                <a:cxnLst/>
                <a:rect r="r" b="b" t="t" l="l"/>
                <a:pathLst>
                  <a:path h="601242" w="222201">
                    <a:moveTo>
                      <a:pt x="65188" y="525506"/>
                    </a:moveTo>
                    <a:cubicBezTo>
                      <a:pt x="5498" y="93706"/>
                      <a:pt x="4228" y="81006"/>
                      <a:pt x="9308" y="64496"/>
                    </a:cubicBezTo>
                    <a:cubicBezTo>
                      <a:pt x="11848" y="50526"/>
                      <a:pt x="18198" y="39096"/>
                      <a:pt x="27088" y="28936"/>
                    </a:cubicBezTo>
                    <a:cubicBezTo>
                      <a:pt x="35978" y="18776"/>
                      <a:pt x="48678" y="9886"/>
                      <a:pt x="60108" y="6076"/>
                    </a:cubicBezTo>
                    <a:cubicBezTo>
                      <a:pt x="72808" y="996"/>
                      <a:pt x="88048" y="-1544"/>
                      <a:pt x="100748" y="996"/>
                    </a:cubicBezTo>
                    <a:cubicBezTo>
                      <a:pt x="113448" y="2266"/>
                      <a:pt x="128688" y="7346"/>
                      <a:pt x="138848" y="14966"/>
                    </a:cubicBezTo>
                    <a:cubicBezTo>
                      <a:pt x="150278" y="22586"/>
                      <a:pt x="159168" y="27666"/>
                      <a:pt x="165518" y="45446"/>
                    </a:cubicBezTo>
                    <a:cubicBezTo>
                      <a:pt x="184568" y="91166"/>
                      <a:pt x="168058" y="275316"/>
                      <a:pt x="178218" y="337546"/>
                    </a:cubicBezTo>
                    <a:cubicBezTo>
                      <a:pt x="182028" y="368026"/>
                      <a:pt x="195998" y="383266"/>
                      <a:pt x="195998" y="403586"/>
                    </a:cubicBezTo>
                    <a:cubicBezTo>
                      <a:pt x="194728" y="422636"/>
                      <a:pt x="188378" y="442956"/>
                      <a:pt x="176948" y="456926"/>
                    </a:cubicBezTo>
                    <a:cubicBezTo>
                      <a:pt x="166788" y="470896"/>
                      <a:pt x="149008" y="483596"/>
                      <a:pt x="131228" y="487406"/>
                    </a:cubicBezTo>
                    <a:cubicBezTo>
                      <a:pt x="108368" y="491216"/>
                      <a:pt x="68998" y="482326"/>
                      <a:pt x="51218" y="468356"/>
                    </a:cubicBezTo>
                    <a:cubicBezTo>
                      <a:pt x="35978" y="458196"/>
                      <a:pt x="27088" y="437876"/>
                      <a:pt x="23278" y="420096"/>
                    </a:cubicBezTo>
                    <a:cubicBezTo>
                      <a:pt x="19468" y="403586"/>
                      <a:pt x="20738" y="381996"/>
                      <a:pt x="29628" y="365486"/>
                    </a:cubicBezTo>
                    <a:cubicBezTo>
                      <a:pt x="41058" y="346436"/>
                      <a:pt x="71538" y="321036"/>
                      <a:pt x="95668" y="317226"/>
                    </a:cubicBezTo>
                    <a:cubicBezTo>
                      <a:pt x="119798" y="313416"/>
                      <a:pt x="155358" y="328656"/>
                      <a:pt x="171868" y="343896"/>
                    </a:cubicBezTo>
                    <a:cubicBezTo>
                      <a:pt x="185838" y="356596"/>
                      <a:pt x="193458" y="376916"/>
                      <a:pt x="194728" y="394696"/>
                    </a:cubicBezTo>
                    <a:cubicBezTo>
                      <a:pt x="197268" y="412476"/>
                      <a:pt x="193458" y="434066"/>
                      <a:pt x="182028" y="449306"/>
                    </a:cubicBezTo>
                    <a:cubicBezTo>
                      <a:pt x="169328" y="467086"/>
                      <a:pt x="135038" y="487406"/>
                      <a:pt x="112178" y="489946"/>
                    </a:cubicBezTo>
                    <a:cubicBezTo>
                      <a:pt x="93128" y="492486"/>
                      <a:pt x="72808" y="484866"/>
                      <a:pt x="58838" y="474706"/>
                    </a:cubicBezTo>
                    <a:cubicBezTo>
                      <a:pt x="43598" y="464546"/>
                      <a:pt x="34708" y="448036"/>
                      <a:pt x="25818" y="430256"/>
                    </a:cubicBezTo>
                    <a:cubicBezTo>
                      <a:pt x="14388" y="404856"/>
                      <a:pt x="8038" y="376916"/>
                      <a:pt x="4228" y="337546"/>
                    </a:cubicBezTo>
                    <a:cubicBezTo>
                      <a:pt x="-3392" y="274046"/>
                      <a:pt x="418" y="131806"/>
                      <a:pt x="6768" y="84816"/>
                    </a:cubicBezTo>
                    <a:cubicBezTo>
                      <a:pt x="9308" y="65766"/>
                      <a:pt x="8038" y="58146"/>
                      <a:pt x="15658" y="45446"/>
                    </a:cubicBezTo>
                    <a:cubicBezTo>
                      <a:pt x="24548" y="30206"/>
                      <a:pt x="43598" y="12426"/>
                      <a:pt x="60108" y="6076"/>
                    </a:cubicBezTo>
                    <a:cubicBezTo>
                      <a:pt x="77888" y="-1544"/>
                      <a:pt x="104558" y="-274"/>
                      <a:pt x="121068" y="4806"/>
                    </a:cubicBezTo>
                    <a:cubicBezTo>
                      <a:pt x="133768" y="9886"/>
                      <a:pt x="145198" y="18776"/>
                      <a:pt x="154088" y="27666"/>
                    </a:cubicBezTo>
                    <a:cubicBezTo>
                      <a:pt x="162978" y="37826"/>
                      <a:pt x="166788" y="44176"/>
                      <a:pt x="173138" y="64496"/>
                    </a:cubicBezTo>
                    <a:cubicBezTo>
                      <a:pt x="192188" y="124186"/>
                      <a:pt x="220128" y="376916"/>
                      <a:pt x="221398" y="464546"/>
                    </a:cubicBezTo>
                    <a:cubicBezTo>
                      <a:pt x="222668" y="507726"/>
                      <a:pt x="223938" y="538206"/>
                      <a:pt x="212508" y="561066"/>
                    </a:cubicBezTo>
                    <a:cubicBezTo>
                      <a:pt x="203618" y="578846"/>
                      <a:pt x="188378" y="592816"/>
                      <a:pt x="170598" y="597896"/>
                    </a:cubicBezTo>
                    <a:cubicBezTo>
                      <a:pt x="151548" y="604246"/>
                      <a:pt x="115988" y="601706"/>
                      <a:pt x="98208" y="589006"/>
                    </a:cubicBezTo>
                    <a:cubicBezTo>
                      <a:pt x="81698" y="577576"/>
                      <a:pt x="65188" y="525506"/>
                      <a:pt x="65188" y="525506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6" id="76"/>
            <p:cNvGrpSpPr/>
            <p:nvPr/>
          </p:nvGrpSpPr>
          <p:grpSpPr>
            <a:xfrm rot="0">
              <a:off x="0" y="1205210"/>
              <a:ext cx="242038" cy="266303"/>
              <a:chOff x="0" y="0"/>
              <a:chExt cx="494030" cy="54356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48832" y="50800"/>
                <a:ext cx="393900" cy="441537"/>
              </a:xfrm>
              <a:custGeom>
                <a:avLst/>
                <a:gdLst/>
                <a:ahLst/>
                <a:cxnLst/>
                <a:rect r="r" b="b" t="t" l="l"/>
                <a:pathLst>
                  <a:path h="441537" w="393900">
                    <a:moveTo>
                      <a:pt x="193738" y="255270"/>
                    </a:moveTo>
                    <a:cubicBezTo>
                      <a:pt x="48958" y="134620"/>
                      <a:pt x="141668" y="148590"/>
                      <a:pt x="141668" y="146050"/>
                    </a:cubicBezTo>
                    <a:cubicBezTo>
                      <a:pt x="141668" y="142240"/>
                      <a:pt x="50228" y="142240"/>
                      <a:pt x="31178" y="125730"/>
                    </a:cubicBezTo>
                    <a:cubicBezTo>
                      <a:pt x="21018" y="116840"/>
                      <a:pt x="18478" y="102870"/>
                      <a:pt x="18478" y="90170"/>
                    </a:cubicBezTo>
                    <a:cubicBezTo>
                      <a:pt x="17208" y="73660"/>
                      <a:pt x="23558" y="48260"/>
                      <a:pt x="32448" y="34290"/>
                    </a:cubicBezTo>
                    <a:cubicBezTo>
                      <a:pt x="38798" y="22860"/>
                      <a:pt x="47688" y="13970"/>
                      <a:pt x="61658" y="8890"/>
                    </a:cubicBezTo>
                    <a:cubicBezTo>
                      <a:pt x="79438" y="2540"/>
                      <a:pt x="113728" y="-2540"/>
                      <a:pt x="136588" y="10160"/>
                    </a:cubicBezTo>
                    <a:cubicBezTo>
                      <a:pt x="165798" y="25400"/>
                      <a:pt x="200088" y="83820"/>
                      <a:pt x="211518" y="121920"/>
                    </a:cubicBezTo>
                    <a:cubicBezTo>
                      <a:pt x="222948" y="154940"/>
                      <a:pt x="226758" y="195580"/>
                      <a:pt x="215328" y="222250"/>
                    </a:cubicBezTo>
                    <a:cubicBezTo>
                      <a:pt x="205168" y="247650"/>
                      <a:pt x="153098" y="281940"/>
                      <a:pt x="150558" y="280670"/>
                    </a:cubicBezTo>
                    <a:cubicBezTo>
                      <a:pt x="149288" y="279400"/>
                      <a:pt x="168338" y="251460"/>
                      <a:pt x="168338" y="251460"/>
                    </a:cubicBezTo>
                    <a:cubicBezTo>
                      <a:pt x="168338" y="251460"/>
                      <a:pt x="150558" y="290830"/>
                      <a:pt x="137858" y="302260"/>
                    </a:cubicBezTo>
                    <a:cubicBezTo>
                      <a:pt x="126428" y="311150"/>
                      <a:pt x="114998" y="317500"/>
                      <a:pt x="99758" y="318770"/>
                    </a:cubicBezTo>
                    <a:cubicBezTo>
                      <a:pt x="83248" y="320040"/>
                      <a:pt x="56578" y="314960"/>
                      <a:pt x="41338" y="307340"/>
                    </a:cubicBezTo>
                    <a:cubicBezTo>
                      <a:pt x="28638" y="300990"/>
                      <a:pt x="19748" y="290830"/>
                      <a:pt x="13398" y="279400"/>
                    </a:cubicBezTo>
                    <a:cubicBezTo>
                      <a:pt x="5778" y="264160"/>
                      <a:pt x="-5652" y="236220"/>
                      <a:pt x="3238" y="219710"/>
                    </a:cubicBezTo>
                    <a:cubicBezTo>
                      <a:pt x="15938" y="194310"/>
                      <a:pt x="85788" y="166370"/>
                      <a:pt x="126428" y="162560"/>
                    </a:cubicBezTo>
                    <a:cubicBezTo>
                      <a:pt x="161988" y="158750"/>
                      <a:pt x="205168" y="167640"/>
                      <a:pt x="231838" y="185420"/>
                    </a:cubicBezTo>
                    <a:cubicBezTo>
                      <a:pt x="257238" y="203200"/>
                      <a:pt x="281368" y="234950"/>
                      <a:pt x="285178" y="262890"/>
                    </a:cubicBezTo>
                    <a:cubicBezTo>
                      <a:pt x="287718" y="294640"/>
                      <a:pt x="235648" y="360680"/>
                      <a:pt x="243268" y="369570"/>
                    </a:cubicBezTo>
                    <a:cubicBezTo>
                      <a:pt x="245808" y="373380"/>
                      <a:pt x="264858" y="358140"/>
                      <a:pt x="268668" y="360680"/>
                    </a:cubicBezTo>
                    <a:cubicBezTo>
                      <a:pt x="271208" y="363220"/>
                      <a:pt x="266128" y="374650"/>
                      <a:pt x="263588" y="381000"/>
                    </a:cubicBezTo>
                    <a:cubicBezTo>
                      <a:pt x="258508" y="391160"/>
                      <a:pt x="250888" y="406400"/>
                      <a:pt x="239458" y="415290"/>
                    </a:cubicBezTo>
                    <a:cubicBezTo>
                      <a:pt x="225488" y="425450"/>
                      <a:pt x="201358" y="436880"/>
                      <a:pt x="182308" y="436880"/>
                    </a:cubicBezTo>
                    <a:cubicBezTo>
                      <a:pt x="161988" y="43688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3408" y="354330"/>
                      <a:pt x="97218" y="339090"/>
                    </a:cubicBezTo>
                    <a:cubicBezTo>
                      <a:pt x="103568" y="313690"/>
                      <a:pt x="127698" y="270510"/>
                      <a:pt x="158178" y="248920"/>
                    </a:cubicBezTo>
                    <a:cubicBezTo>
                      <a:pt x="192468" y="223520"/>
                      <a:pt x="262318" y="196850"/>
                      <a:pt x="299148" y="208280"/>
                    </a:cubicBezTo>
                    <a:cubicBezTo>
                      <a:pt x="330898" y="218440"/>
                      <a:pt x="355028" y="274320"/>
                      <a:pt x="370268" y="299720"/>
                    </a:cubicBezTo>
                    <a:cubicBezTo>
                      <a:pt x="379158" y="313690"/>
                      <a:pt x="385508" y="323850"/>
                      <a:pt x="386778" y="337820"/>
                    </a:cubicBezTo>
                    <a:cubicBezTo>
                      <a:pt x="389318" y="355600"/>
                      <a:pt x="384238" y="383540"/>
                      <a:pt x="375348" y="400050"/>
                    </a:cubicBezTo>
                    <a:cubicBezTo>
                      <a:pt x="367728" y="41275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5018" y="443230"/>
                      <a:pt x="263588" y="433070"/>
                    </a:cubicBezTo>
                    <a:cubicBezTo>
                      <a:pt x="243268" y="415290"/>
                      <a:pt x="228028" y="347980"/>
                      <a:pt x="221678" y="313690"/>
                    </a:cubicBezTo>
                    <a:cubicBezTo>
                      <a:pt x="216598" y="288290"/>
                      <a:pt x="214058" y="265430"/>
                      <a:pt x="220408" y="246380"/>
                    </a:cubicBezTo>
                    <a:cubicBezTo>
                      <a:pt x="225488" y="228600"/>
                      <a:pt x="239458" y="212090"/>
                      <a:pt x="254698" y="201930"/>
                    </a:cubicBezTo>
                    <a:cubicBezTo>
                      <a:pt x="269938" y="191770"/>
                      <a:pt x="291528" y="185420"/>
                      <a:pt x="309308" y="186690"/>
                    </a:cubicBezTo>
                    <a:cubicBezTo>
                      <a:pt x="327088" y="187960"/>
                      <a:pt x="347408" y="195580"/>
                      <a:pt x="361378" y="208280"/>
                    </a:cubicBezTo>
                    <a:cubicBezTo>
                      <a:pt x="375348" y="219710"/>
                      <a:pt x="386778" y="238760"/>
                      <a:pt x="390588" y="256540"/>
                    </a:cubicBezTo>
                    <a:cubicBezTo>
                      <a:pt x="394398" y="274320"/>
                      <a:pt x="393128" y="295910"/>
                      <a:pt x="384238" y="312420"/>
                    </a:cubicBezTo>
                    <a:cubicBezTo>
                      <a:pt x="372808" y="332740"/>
                      <a:pt x="342328" y="358140"/>
                      <a:pt x="318198" y="361950"/>
                    </a:cubicBezTo>
                    <a:cubicBezTo>
                      <a:pt x="294068" y="365760"/>
                      <a:pt x="255968" y="353060"/>
                      <a:pt x="239458" y="335280"/>
                    </a:cubicBezTo>
                    <a:cubicBezTo>
                      <a:pt x="222948" y="317500"/>
                      <a:pt x="212788" y="279400"/>
                      <a:pt x="217868" y="255270"/>
                    </a:cubicBezTo>
                    <a:cubicBezTo>
                      <a:pt x="222948" y="231140"/>
                      <a:pt x="250888" y="203200"/>
                      <a:pt x="271208" y="193040"/>
                    </a:cubicBezTo>
                    <a:cubicBezTo>
                      <a:pt x="288988" y="184150"/>
                      <a:pt x="310578" y="185420"/>
                      <a:pt x="328358" y="189230"/>
                    </a:cubicBezTo>
                    <a:cubicBezTo>
                      <a:pt x="344868" y="194310"/>
                      <a:pt x="363918" y="207010"/>
                      <a:pt x="375348" y="222250"/>
                    </a:cubicBezTo>
                    <a:cubicBezTo>
                      <a:pt x="385508" y="236220"/>
                      <a:pt x="390588" y="254000"/>
                      <a:pt x="393128" y="275590"/>
                    </a:cubicBezTo>
                    <a:cubicBezTo>
                      <a:pt x="395668" y="304800"/>
                      <a:pt x="391858" y="381000"/>
                      <a:pt x="382968" y="382270"/>
                    </a:cubicBezTo>
                    <a:cubicBezTo>
                      <a:pt x="374078" y="384810"/>
                      <a:pt x="330898" y="276860"/>
                      <a:pt x="337248" y="273050"/>
                    </a:cubicBezTo>
                    <a:cubicBezTo>
                      <a:pt x="341058" y="270510"/>
                      <a:pt x="362648" y="287020"/>
                      <a:pt x="370268" y="299720"/>
                    </a:cubicBezTo>
                    <a:cubicBezTo>
                      <a:pt x="380428" y="313690"/>
                      <a:pt x="388048" y="341630"/>
                      <a:pt x="388048" y="359410"/>
                    </a:cubicBezTo>
                    <a:cubicBezTo>
                      <a:pt x="388048" y="374650"/>
                      <a:pt x="382968" y="387350"/>
                      <a:pt x="375348" y="400050"/>
                    </a:cubicBezTo>
                    <a:cubicBezTo>
                      <a:pt x="367728" y="41148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7558" y="443230"/>
                      <a:pt x="263588" y="433070"/>
                    </a:cubicBezTo>
                    <a:cubicBezTo>
                      <a:pt x="238188" y="416560"/>
                      <a:pt x="179768" y="322580"/>
                      <a:pt x="187388" y="314960"/>
                    </a:cubicBezTo>
                    <a:cubicBezTo>
                      <a:pt x="192468" y="308610"/>
                      <a:pt x="262318" y="342900"/>
                      <a:pt x="268668" y="360680"/>
                    </a:cubicBezTo>
                    <a:cubicBezTo>
                      <a:pt x="272478" y="373380"/>
                      <a:pt x="261048" y="388620"/>
                      <a:pt x="253428" y="400050"/>
                    </a:cubicBezTo>
                    <a:cubicBezTo>
                      <a:pt x="245808" y="410210"/>
                      <a:pt x="234378" y="420370"/>
                      <a:pt x="221678" y="426720"/>
                    </a:cubicBezTo>
                    <a:cubicBezTo>
                      <a:pt x="210248" y="433070"/>
                      <a:pt x="196278" y="436880"/>
                      <a:pt x="182308" y="436880"/>
                    </a:cubicBezTo>
                    <a:cubicBezTo>
                      <a:pt x="164528" y="43561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4678" y="354330"/>
                      <a:pt x="97218" y="339090"/>
                    </a:cubicBezTo>
                    <a:cubicBezTo>
                      <a:pt x="99758" y="313690"/>
                      <a:pt x="118808" y="245110"/>
                      <a:pt x="126428" y="245110"/>
                    </a:cubicBezTo>
                    <a:cubicBezTo>
                      <a:pt x="134048" y="246380"/>
                      <a:pt x="155638" y="330200"/>
                      <a:pt x="142938" y="340360"/>
                    </a:cubicBezTo>
                    <a:cubicBezTo>
                      <a:pt x="130238" y="351790"/>
                      <a:pt x="56578" y="326390"/>
                      <a:pt x="55308" y="313690"/>
                    </a:cubicBezTo>
                    <a:cubicBezTo>
                      <a:pt x="54038" y="298450"/>
                      <a:pt x="161988" y="245110"/>
                      <a:pt x="168338" y="251460"/>
                    </a:cubicBezTo>
                    <a:cubicBezTo>
                      <a:pt x="172148" y="255270"/>
                      <a:pt x="151828" y="290830"/>
                      <a:pt x="137858" y="302260"/>
                    </a:cubicBezTo>
                    <a:cubicBezTo>
                      <a:pt x="122618" y="313690"/>
                      <a:pt x="98488" y="321310"/>
                      <a:pt x="79438" y="320040"/>
                    </a:cubicBezTo>
                    <a:cubicBezTo>
                      <a:pt x="61658" y="318770"/>
                      <a:pt x="38798" y="308610"/>
                      <a:pt x="26098" y="294640"/>
                    </a:cubicBezTo>
                    <a:cubicBezTo>
                      <a:pt x="12128" y="281940"/>
                      <a:pt x="1968" y="259080"/>
                      <a:pt x="1968" y="240030"/>
                    </a:cubicBezTo>
                    <a:cubicBezTo>
                      <a:pt x="698" y="219710"/>
                      <a:pt x="12128" y="193040"/>
                      <a:pt x="27368" y="172720"/>
                    </a:cubicBezTo>
                    <a:cubicBezTo>
                      <a:pt x="45148" y="149860"/>
                      <a:pt x="102298" y="109220"/>
                      <a:pt x="108648" y="114300"/>
                    </a:cubicBezTo>
                    <a:cubicBezTo>
                      <a:pt x="113728" y="119380"/>
                      <a:pt x="85788" y="190500"/>
                      <a:pt x="73088" y="190500"/>
                    </a:cubicBezTo>
                    <a:cubicBezTo>
                      <a:pt x="56578" y="190500"/>
                      <a:pt x="21018" y="119380"/>
                      <a:pt x="18478" y="90170"/>
                    </a:cubicBezTo>
                    <a:cubicBezTo>
                      <a:pt x="15938" y="69850"/>
                      <a:pt x="21018" y="49530"/>
                      <a:pt x="32448" y="34290"/>
                    </a:cubicBezTo>
                    <a:cubicBezTo>
                      <a:pt x="45148" y="17780"/>
                      <a:pt x="76898" y="0"/>
                      <a:pt x="98488" y="0"/>
                    </a:cubicBezTo>
                    <a:cubicBezTo>
                      <a:pt x="121348" y="0"/>
                      <a:pt x="165798" y="33020"/>
                      <a:pt x="165798" y="35560"/>
                    </a:cubicBezTo>
                    <a:cubicBezTo>
                      <a:pt x="163258" y="39370"/>
                      <a:pt x="66738" y="6350"/>
                      <a:pt x="64198" y="10160"/>
                    </a:cubicBezTo>
                    <a:cubicBezTo>
                      <a:pt x="61658" y="17780"/>
                      <a:pt x="235648" y="88900"/>
                      <a:pt x="275018" y="120650"/>
                    </a:cubicBezTo>
                    <a:cubicBezTo>
                      <a:pt x="292798" y="135890"/>
                      <a:pt x="302958" y="147320"/>
                      <a:pt x="309308" y="163830"/>
                    </a:cubicBezTo>
                    <a:cubicBezTo>
                      <a:pt x="314388" y="180340"/>
                      <a:pt x="310578" y="204470"/>
                      <a:pt x="305498" y="219710"/>
                    </a:cubicBezTo>
                    <a:cubicBezTo>
                      <a:pt x="300418" y="232410"/>
                      <a:pt x="292798" y="241300"/>
                      <a:pt x="282638" y="248920"/>
                    </a:cubicBezTo>
                    <a:cubicBezTo>
                      <a:pt x="269938" y="257810"/>
                      <a:pt x="245808" y="265430"/>
                      <a:pt x="229298" y="265430"/>
                    </a:cubicBezTo>
                    <a:cubicBezTo>
                      <a:pt x="216598" y="265430"/>
                      <a:pt x="193738" y="255270"/>
                      <a:pt x="193738" y="255270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8" id="78"/>
            <p:cNvGrpSpPr/>
            <p:nvPr/>
          </p:nvGrpSpPr>
          <p:grpSpPr>
            <a:xfrm rot="0">
              <a:off x="72798" y="1023526"/>
              <a:ext cx="219016" cy="387633"/>
              <a:chOff x="0" y="0"/>
              <a:chExt cx="447040" cy="79121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50800" y="50357"/>
                <a:ext cx="345960" cy="690495"/>
              </a:xfrm>
              <a:custGeom>
                <a:avLst/>
                <a:gdLst/>
                <a:ahLst/>
                <a:cxnLst/>
                <a:rect r="r" b="b" t="t" l="l"/>
                <a:pathLst>
                  <a:path h="690495" w="345960">
                    <a:moveTo>
                      <a:pt x="66040" y="646873"/>
                    </a:moveTo>
                    <a:cubicBezTo>
                      <a:pt x="8890" y="406843"/>
                      <a:pt x="26670" y="220153"/>
                      <a:pt x="17780" y="149033"/>
                    </a:cubicBezTo>
                    <a:cubicBezTo>
                      <a:pt x="13970" y="117283"/>
                      <a:pt x="0" y="100773"/>
                      <a:pt x="0" y="81723"/>
                    </a:cubicBezTo>
                    <a:cubicBezTo>
                      <a:pt x="0" y="66483"/>
                      <a:pt x="3810" y="55053"/>
                      <a:pt x="11430" y="42353"/>
                    </a:cubicBezTo>
                    <a:cubicBezTo>
                      <a:pt x="20320" y="28383"/>
                      <a:pt x="39370" y="10603"/>
                      <a:pt x="57150" y="4253"/>
                    </a:cubicBezTo>
                    <a:cubicBezTo>
                      <a:pt x="74930" y="-2097"/>
                      <a:pt x="100330" y="-827"/>
                      <a:pt x="118110" y="6793"/>
                    </a:cubicBezTo>
                    <a:cubicBezTo>
                      <a:pt x="134620" y="13143"/>
                      <a:pt x="148590" y="23303"/>
                      <a:pt x="161290" y="47433"/>
                    </a:cubicBezTo>
                    <a:cubicBezTo>
                      <a:pt x="194310" y="107123"/>
                      <a:pt x="194310" y="353503"/>
                      <a:pt x="238760" y="415733"/>
                    </a:cubicBezTo>
                    <a:cubicBezTo>
                      <a:pt x="261620" y="446213"/>
                      <a:pt x="302260" y="439863"/>
                      <a:pt x="320040" y="461453"/>
                    </a:cubicBezTo>
                    <a:cubicBezTo>
                      <a:pt x="336550" y="483043"/>
                      <a:pt x="346710" y="518603"/>
                      <a:pt x="344170" y="540193"/>
                    </a:cubicBezTo>
                    <a:cubicBezTo>
                      <a:pt x="342900" y="559243"/>
                      <a:pt x="331470" y="578293"/>
                      <a:pt x="317500" y="589723"/>
                    </a:cubicBezTo>
                    <a:cubicBezTo>
                      <a:pt x="298450" y="603693"/>
                      <a:pt x="260350" y="615123"/>
                      <a:pt x="236220" y="610043"/>
                    </a:cubicBezTo>
                    <a:cubicBezTo>
                      <a:pt x="213360" y="603693"/>
                      <a:pt x="184150" y="577023"/>
                      <a:pt x="175260" y="554163"/>
                    </a:cubicBezTo>
                    <a:cubicBezTo>
                      <a:pt x="166370" y="531303"/>
                      <a:pt x="172720" y="493203"/>
                      <a:pt x="186690" y="472883"/>
                    </a:cubicBezTo>
                    <a:cubicBezTo>
                      <a:pt x="200660" y="452563"/>
                      <a:pt x="237490" y="437323"/>
                      <a:pt x="260350" y="436053"/>
                    </a:cubicBezTo>
                    <a:cubicBezTo>
                      <a:pt x="279400" y="434783"/>
                      <a:pt x="299720" y="444943"/>
                      <a:pt x="313690" y="455103"/>
                    </a:cubicBezTo>
                    <a:cubicBezTo>
                      <a:pt x="327660" y="466533"/>
                      <a:pt x="339090" y="485583"/>
                      <a:pt x="344170" y="503363"/>
                    </a:cubicBezTo>
                    <a:cubicBezTo>
                      <a:pt x="347980" y="519873"/>
                      <a:pt x="345440" y="542733"/>
                      <a:pt x="339090" y="559243"/>
                    </a:cubicBezTo>
                    <a:cubicBezTo>
                      <a:pt x="331470" y="575753"/>
                      <a:pt x="317500" y="592263"/>
                      <a:pt x="300990" y="601153"/>
                    </a:cubicBezTo>
                    <a:cubicBezTo>
                      <a:pt x="285750" y="610043"/>
                      <a:pt x="266700" y="615123"/>
                      <a:pt x="246380" y="611313"/>
                    </a:cubicBezTo>
                    <a:cubicBezTo>
                      <a:pt x="214630" y="606233"/>
                      <a:pt x="166370" y="573213"/>
                      <a:pt x="137160" y="544003"/>
                    </a:cubicBezTo>
                    <a:cubicBezTo>
                      <a:pt x="110490" y="517333"/>
                      <a:pt x="95250" y="489393"/>
                      <a:pt x="78740" y="447483"/>
                    </a:cubicBezTo>
                    <a:cubicBezTo>
                      <a:pt x="53340" y="386523"/>
                      <a:pt x="31750" y="276033"/>
                      <a:pt x="19050" y="204913"/>
                    </a:cubicBezTo>
                    <a:cubicBezTo>
                      <a:pt x="10160" y="151573"/>
                      <a:pt x="-5080" y="95693"/>
                      <a:pt x="3810" y="61403"/>
                    </a:cubicBezTo>
                    <a:cubicBezTo>
                      <a:pt x="8890" y="39813"/>
                      <a:pt x="25400" y="23303"/>
                      <a:pt x="39370" y="13143"/>
                    </a:cubicBezTo>
                    <a:cubicBezTo>
                      <a:pt x="50800" y="5523"/>
                      <a:pt x="64770" y="1713"/>
                      <a:pt x="77470" y="443"/>
                    </a:cubicBezTo>
                    <a:cubicBezTo>
                      <a:pt x="90170" y="-827"/>
                      <a:pt x="105410" y="443"/>
                      <a:pt x="118110" y="6793"/>
                    </a:cubicBezTo>
                    <a:cubicBezTo>
                      <a:pt x="133350" y="14413"/>
                      <a:pt x="149860" y="27113"/>
                      <a:pt x="161290" y="47433"/>
                    </a:cubicBezTo>
                    <a:cubicBezTo>
                      <a:pt x="177800" y="77913"/>
                      <a:pt x="180340" y="124903"/>
                      <a:pt x="185420" y="179513"/>
                    </a:cubicBezTo>
                    <a:cubicBezTo>
                      <a:pt x="193040" y="268413"/>
                      <a:pt x="172720" y="469073"/>
                      <a:pt x="186690" y="536383"/>
                    </a:cubicBezTo>
                    <a:cubicBezTo>
                      <a:pt x="193040" y="564323"/>
                      <a:pt x="209550" y="577023"/>
                      <a:pt x="212090" y="593533"/>
                    </a:cubicBezTo>
                    <a:cubicBezTo>
                      <a:pt x="215900" y="607503"/>
                      <a:pt x="215900" y="618933"/>
                      <a:pt x="212090" y="631633"/>
                    </a:cubicBezTo>
                    <a:cubicBezTo>
                      <a:pt x="207010" y="646873"/>
                      <a:pt x="191770" y="667193"/>
                      <a:pt x="179070" y="677353"/>
                    </a:cubicBezTo>
                    <a:cubicBezTo>
                      <a:pt x="168910" y="684973"/>
                      <a:pt x="156210" y="688783"/>
                      <a:pt x="143510" y="690053"/>
                    </a:cubicBezTo>
                    <a:cubicBezTo>
                      <a:pt x="132080" y="691323"/>
                      <a:pt x="118110" y="690053"/>
                      <a:pt x="106680" y="683703"/>
                    </a:cubicBezTo>
                    <a:cubicBezTo>
                      <a:pt x="92710" y="677353"/>
                      <a:pt x="66040" y="646873"/>
                      <a:pt x="66040" y="646873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9326" y="3586125"/>
            <a:ext cx="13449348" cy="5974964"/>
          </a:xfrm>
          <a:custGeom>
            <a:avLst/>
            <a:gdLst/>
            <a:ahLst/>
            <a:cxnLst/>
            <a:rect r="r" b="b" t="t" l="l"/>
            <a:pathLst>
              <a:path h="5974964" w="13449348">
                <a:moveTo>
                  <a:pt x="0" y="0"/>
                </a:moveTo>
                <a:lnTo>
                  <a:pt x="13449348" y="0"/>
                </a:lnTo>
                <a:lnTo>
                  <a:pt x="13449348" y="5974964"/>
                </a:lnTo>
                <a:lnTo>
                  <a:pt x="0" y="597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45760" y="6832906"/>
            <a:ext cx="2484988" cy="3724097"/>
          </a:xfrm>
          <a:custGeom>
            <a:avLst/>
            <a:gdLst/>
            <a:ahLst/>
            <a:cxnLst/>
            <a:rect r="r" b="b" t="t" l="l"/>
            <a:pathLst>
              <a:path h="3724097" w="2484988">
                <a:moveTo>
                  <a:pt x="0" y="0"/>
                </a:moveTo>
                <a:lnTo>
                  <a:pt x="2484989" y="0"/>
                </a:lnTo>
                <a:lnTo>
                  <a:pt x="2484989" y="3724096"/>
                </a:lnTo>
                <a:lnTo>
                  <a:pt x="0" y="3724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251" y="6832906"/>
            <a:ext cx="2484988" cy="3724097"/>
          </a:xfrm>
          <a:custGeom>
            <a:avLst/>
            <a:gdLst/>
            <a:ahLst/>
            <a:cxnLst/>
            <a:rect r="r" b="b" t="t" l="l"/>
            <a:pathLst>
              <a:path h="3724097" w="2484988">
                <a:moveTo>
                  <a:pt x="0" y="0"/>
                </a:moveTo>
                <a:lnTo>
                  <a:pt x="2484989" y="0"/>
                </a:lnTo>
                <a:lnTo>
                  <a:pt x="2484989" y="3724096"/>
                </a:lnTo>
                <a:lnTo>
                  <a:pt x="0" y="3724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856383" y="-2085864"/>
            <a:ext cx="7138657" cy="6599788"/>
            <a:chOff x="0" y="0"/>
            <a:chExt cx="9518210" cy="8799718"/>
          </a:xfrm>
        </p:grpSpPr>
        <p:sp>
          <p:nvSpPr>
            <p:cNvPr name="Freeform 6" id="6"/>
            <p:cNvSpPr/>
            <p:nvPr/>
          </p:nvSpPr>
          <p:spPr>
            <a:xfrm flipH="false" flipV="false" rot="-3012427">
              <a:off x="2566649" y="67377"/>
              <a:ext cx="4235001" cy="8664963"/>
            </a:xfrm>
            <a:custGeom>
              <a:avLst/>
              <a:gdLst/>
              <a:ahLst/>
              <a:cxnLst/>
              <a:rect r="r" b="b" t="t" l="l"/>
              <a:pathLst>
                <a:path h="8664963" w="4235001">
                  <a:moveTo>
                    <a:pt x="0" y="0"/>
                  </a:moveTo>
                  <a:lnTo>
                    <a:pt x="4235000" y="0"/>
                  </a:lnTo>
                  <a:lnTo>
                    <a:pt x="4235000" y="8664963"/>
                  </a:lnTo>
                  <a:lnTo>
                    <a:pt x="0" y="8664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5592805">
              <a:off x="3868157" y="-74118"/>
              <a:ext cx="3646520" cy="7460910"/>
            </a:xfrm>
            <a:custGeom>
              <a:avLst/>
              <a:gdLst/>
              <a:ahLst/>
              <a:cxnLst/>
              <a:rect r="r" b="b" t="t" l="l"/>
              <a:pathLst>
                <a:path h="7460910" w="3646520">
                  <a:moveTo>
                    <a:pt x="0" y="0"/>
                  </a:moveTo>
                  <a:lnTo>
                    <a:pt x="3646519" y="0"/>
                  </a:lnTo>
                  <a:lnTo>
                    <a:pt x="3646519" y="7460911"/>
                  </a:lnTo>
                  <a:lnTo>
                    <a:pt x="0" y="7460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987249" y="-2085864"/>
            <a:ext cx="7158787" cy="6600156"/>
            <a:chOff x="0" y="0"/>
            <a:chExt cx="9545050" cy="8800208"/>
          </a:xfrm>
        </p:grpSpPr>
        <p:sp>
          <p:nvSpPr>
            <p:cNvPr name="Freeform 9" id="9"/>
            <p:cNvSpPr/>
            <p:nvPr/>
          </p:nvSpPr>
          <p:spPr>
            <a:xfrm flipH="true" flipV="false" rot="3011999">
              <a:off x="2743543" y="67623"/>
              <a:ext cx="4235001" cy="8664963"/>
            </a:xfrm>
            <a:custGeom>
              <a:avLst/>
              <a:gdLst/>
              <a:ahLst/>
              <a:cxnLst/>
              <a:rect r="r" b="b" t="t" l="l"/>
              <a:pathLst>
                <a:path h="8664963" w="4235001">
                  <a:moveTo>
                    <a:pt x="4235000" y="0"/>
                  </a:moveTo>
                  <a:lnTo>
                    <a:pt x="0" y="0"/>
                  </a:lnTo>
                  <a:lnTo>
                    <a:pt x="0" y="8664963"/>
                  </a:lnTo>
                  <a:lnTo>
                    <a:pt x="4235000" y="8664963"/>
                  </a:lnTo>
                  <a:lnTo>
                    <a:pt x="423500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5591999">
              <a:off x="2003156" y="-74118"/>
              <a:ext cx="3646520" cy="7460910"/>
            </a:xfrm>
            <a:custGeom>
              <a:avLst/>
              <a:gdLst/>
              <a:ahLst/>
              <a:cxnLst/>
              <a:rect r="r" b="b" t="t" l="l"/>
              <a:pathLst>
                <a:path h="7460910" w="3646520">
                  <a:moveTo>
                    <a:pt x="3646519" y="0"/>
                  </a:moveTo>
                  <a:lnTo>
                    <a:pt x="0" y="0"/>
                  </a:lnTo>
                  <a:lnTo>
                    <a:pt x="0" y="7460911"/>
                  </a:lnTo>
                  <a:lnTo>
                    <a:pt x="3646519" y="7460911"/>
                  </a:lnTo>
                  <a:lnTo>
                    <a:pt x="3646519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4917789">
            <a:off x="-636396" y="-735640"/>
            <a:ext cx="3330193" cy="3528681"/>
          </a:xfrm>
          <a:custGeom>
            <a:avLst/>
            <a:gdLst/>
            <a:ahLst/>
            <a:cxnLst/>
            <a:rect r="r" b="b" t="t" l="l"/>
            <a:pathLst>
              <a:path h="3528681" w="3330193">
                <a:moveTo>
                  <a:pt x="3330192" y="0"/>
                </a:moveTo>
                <a:lnTo>
                  <a:pt x="0" y="0"/>
                </a:lnTo>
                <a:lnTo>
                  <a:pt x="0" y="3528680"/>
                </a:lnTo>
                <a:lnTo>
                  <a:pt x="3330192" y="3528680"/>
                </a:lnTo>
                <a:lnTo>
                  <a:pt x="33301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919999">
            <a:off x="15595886" y="-735640"/>
            <a:ext cx="3330193" cy="3528681"/>
          </a:xfrm>
          <a:custGeom>
            <a:avLst/>
            <a:gdLst/>
            <a:ahLst/>
            <a:cxnLst/>
            <a:rect r="r" b="b" t="t" l="l"/>
            <a:pathLst>
              <a:path h="3528681" w="3330193">
                <a:moveTo>
                  <a:pt x="0" y="0"/>
                </a:moveTo>
                <a:lnTo>
                  <a:pt x="3330193" y="0"/>
                </a:lnTo>
                <a:lnTo>
                  <a:pt x="3330193" y="3528680"/>
                </a:lnTo>
                <a:lnTo>
                  <a:pt x="0" y="3528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14121" y="919414"/>
            <a:ext cx="9259758" cy="320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67"/>
              </a:lnSpc>
            </a:pPr>
            <a:r>
              <a:rPr lang="en-US" sz="13191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TERIMAKASIH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5760" y="6832906"/>
            <a:ext cx="2484988" cy="3724097"/>
          </a:xfrm>
          <a:custGeom>
            <a:avLst/>
            <a:gdLst/>
            <a:ahLst/>
            <a:cxnLst/>
            <a:rect r="r" b="b" t="t" l="l"/>
            <a:pathLst>
              <a:path h="3724097" w="2484988">
                <a:moveTo>
                  <a:pt x="0" y="0"/>
                </a:moveTo>
                <a:lnTo>
                  <a:pt x="2484989" y="0"/>
                </a:lnTo>
                <a:lnTo>
                  <a:pt x="2484989" y="3724096"/>
                </a:lnTo>
                <a:lnTo>
                  <a:pt x="0" y="372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251" y="6832906"/>
            <a:ext cx="2484988" cy="3724097"/>
          </a:xfrm>
          <a:custGeom>
            <a:avLst/>
            <a:gdLst/>
            <a:ahLst/>
            <a:cxnLst/>
            <a:rect r="r" b="b" t="t" l="l"/>
            <a:pathLst>
              <a:path h="3724097" w="2484988">
                <a:moveTo>
                  <a:pt x="0" y="0"/>
                </a:moveTo>
                <a:lnTo>
                  <a:pt x="2484989" y="0"/>
                </a:lnTo>
                <a:lnTo>
                  <a:pt x="2484989" y="3724096"/>
                </a:lnTo>
                <a:lnTo>
                  <a:pt x="0" y="372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42006" y="-1772023"/>
            <a:ext cx="7138657" cy="6599788"/>
            <a:chOff x="0" y="0"/>
            <a:chExt cx="9518210" cy="8799718"/>
          </a:xfrm>
        </p:grpSpPr>
        <p:sp>
          <p:nvSpPr>
            <p:cNvPr name="Freeform 5" id="5"/>
            <p:cNvSpPr/>
            <p:nvPr/>
          </p:nvSpPr>
          <p:spPr>
            <a:xfrm flipH="false" flipV="false" rot="-3012427">
              <a:off x="2566649" y="67377"/>
              <a:ext cx="4235001" cy="8664963"/>
            </a:xfrm>
            <a:custGeom>
              <a:avLst/>
              <a:gdLst/>
              <a:ahLst/>
              <a:cxnLst/>
              <a:rect r="r" b="b" t="t" l="l"/>
              <a:pathLst>
                <a:path h="8664963" w="4235001">
                  <a:moveTo>
                    <a:pt x="0" y="0"/>
                  </a:moveTo>
                  <a:lnTo>
                    <a:pt x="4235000" y="0"/>
                  </a:lnTo>
                  <a:lnTo>
                    <a:pt x="4235000" y="8664963"/>
                  </a:lnTo>
                  <a:lnTo>
                    <a:pt x="0" y="8664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592805">
              <a:off x="3868157" y="-74118"/>
              <a:ext cx="3646520" cy="7460910"/>
            </a:xfrm>
            <a:custGeom>
              <a:avLst/>
              <a:gdLst/>
              <a:ahLst/>
              <a:cxnLst/>
              <a:rect r="r" b="b" t="t" l="l"/>
              <a:pathLst>
                <a:path h="7460910" w="3646520">
                  <a:moveTo>
                    <a:pt x="0" y="0"/>
                  </a:moveTo>
                  <a:lnTo>
                    <a:pt x="3646519" y="0"/>
                  </a:lnTo>
                  <a:lnTo>
                    <a:pt x="3646519" y="7460911"/>
                  </a:lnTo>
                  <a:lnTo>
                    <a:pt x="0" y="7460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786739" y="-2086232"/>
            <a:ext cx="7158787" cy="6600156"/>
            <a:chOff x="0" y="0"/>
            <a:chExt cx="9545050" cy="8800208"/>
          </a:xfrm>
        </p:grpSpPr>
        <p:sp>
          <p:nvSpPr>
            <p:cNvPr name="Freeform 8" id="8"/>
            <p:cNvSpPr/>
            <p:nvPr/>
          </p:nvSpPr>
          <p:spPr>
            <a:xfrm flipH="true" flipV="false" rot="3011999">
              <a:off x="2743543" y="67623"/>
              <a:ext cx="4235001" cy="8664963"/>
            </a:xfrm>
            <a:custGeom>
              <a:avLst/>
              <a:gdLst/>
              <a:ahLst/>
              <a:cxnLst/>
              <a:rect r="r" b="b" t="t" l="l"/>
              <a:pathLst>
                <a:path h="8664963" w="4235001">
                  <a:moveTo>
                    <a:pt x="4235000" y="0"/>
                  </a:moveTo>
                  <a:lnTo>
                    <a:pt x="0" y="0"/>
                  </a:lnTo>
                  <a:lnTo>
                    <a:pt x="0" y="8664963"/>
                  </a:lnTo>
                  <a:lnTo>
                    <a:pt x="4235000" y="8664963"/>
                  </a:lnTo>
                  <a:lnTo>
                    <a:pt x="423500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5591999">
              <a:off x="2003156" y="-74118"/>
              <a:ext cx="3646520" cy="7460910"/>
            </a:xfrm>
            <a:custGeom>
              <a:avLst/>
              <a:gdLst/>
              <a:ahLst/>
              <a:cxnLst/>
              <a:rect r="r" b="b" t="t" l="l"/>
              <a:pathLst>
                <a:path h="7460910" w="3646520">
                  <a:moveTo>
                    <a:pt x="3646519" y="0"/>
                  </a:moveTo>
                  <a:lnTo>
                    <a:pt x="0" y="0"/>
                  </a:lnTo>
                  <a:lnTo>
                    <a:pt x="0" y="7460911"/>
                  </a:lnTo>
                  <a:lnTo>
                    <a:pt x="3646519" y="7460911"/>
                  </a:lnTo>
                  <a:lnTo>
                    <a:pt x="364651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false" rot="4917789">
            <a:off x="-1607845" y="-814101"/>
            <a:ext cx="3330193" cy="3528681"/>
          </a:xfrm>
          <a:custGeom>
            <a:avLst/>
            <a:gdLst/>
            <a:ahLst/>
            <a:cxnLst/>
            <a:rect r="r" b="b" t="t" l="l"/>
            <a:pathLst>
              <a:path h="3528681" w="3330193">
                <a:moveTo>
                  <a:pt x="3330193" y="0"/>
                </a:moveTo>
                <a:lnTo>
                  <a:pt x="0" y="0"/>
                </a:lnTo>
                <a:lnTo>
                  <a:pt x="0" y="3528681"/>
                </a:lnTo>
                <a:lnTo>
                  <a:pt x="3330193" y="3528681"/>
                </a:lnTo>
                <a:lnTo>
                  <a:pt x="33301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919999">
            <a:off x="15595886" y="-735640"/>
            <a:ext cx="3330193" cy="3528681"/>
          </a:xfrm>
          <a:custGeom>
            <a:avLst/>
            <a:gdLst/>
            <a:ahLst/>
            <a:cxnLst/>
            <a:rect r="r" b="b" t="t" l="l"/>
            <a:pathLst>
              <a:path h="3528681" w="3330193">
                <a:moveTo>
                  <a:pt x="0" y="0"/>
                </a:moveTo>
                <a:lnTo>
                  <a:pt x="3330193" y="0"/>
                </a:lnTo>
                <a:lnTo>
                  <a:pt x="3330193" y="3528680"/>
                </a:lnTo>
                <a:lnTo>
                  <a:pt x="0" y="352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88403" y="3121679"/>
            <a:ext cx="10903265" cy="152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61"/>
              </a:lnSpc>
              <a:spcBef>
                <a:spcPct val="0"/>
              </a:spcBef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LINK REPOSITORY PROJET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67907" y="4922050"/>
            <a:ext cx="1459822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8" tooltip="https://github.com/VeroPutra/deteksi-rupiah-yolo-jetson-orin-nano"/>
              </a:rPr>
              <a:t>https://github.com/VeroPutra/deteksi-rupiah-yolo-jetson-orin-nano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7854">
            <a:off x="13154445" y="3640227"/>
            <a:ext cx="7315200" cy="3145536"/>
          </a:xfrm>
          <a:custGeom>
            <a:avLst/>
            <a:gdLst/>
            <a:ahLst/>
            <a:cxnLst/>
            <a:rect r="r" b="b" t="t" l="l"/>
            <a:pathLst>
              <a:path h="3145536" w="7315200">
                <a:moveTo>
                  <a:pt x="0" y="0"/>
                </a:moveTo>
                <a:lnTo>
                  <a:pt x="7315200" y="0"/>
                </a:lnTo>
                <a:lnTo>
                  <a:pt x="7315200" y="3145536"/>
                </a:lnTo>
                <a:lnTo>
                  <a:pt x="0" y="314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7854">
            <a:off x="13480537" y="5762413"/>
            <a:ext cx="7315200" cy="3136392"/>
          </a:xfrm>
          <a:custGeom>
            <a:avLst/>
            <a:gdLst/>
            <a:ahLst/>
            <a:cxnLst/>
            <a:rect r="r" b="b" t="t" l="l"/>
            <a:pathLst>
              <a:path h="3136392" w="7315200">
                <a:moveTo>
                  <a:pt x="0" y="0"/>
                </a:moveTo>
                <a:lnTo>
                  <a:pt x="7315200" y="0"/>
                </a:lnTo>
                <a:lnTo>
                  <a:pt x="7315200" y="3136392"/>
                </a:lnTo>
                <a:lnTo>
                  <a:pt x="0" y="3136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56256" y="8431708"/>
            <a:ext cx="13469384" cy="2205612"/>
          </a:xfrm>
          <a:custGeom>
            <a:avLst/>
            <a:gdLst/>
            <a:ahLst/>
            <a:cxnLst/>
            <a:rect r="r" b="b" t="t" l="l"/>
            <a:pathLst>
              <a:path h="2205612" w="13469384">
                <a:moveTo>
                  <a:pt x="13469384" y="0"/>
                </a:moveTo>
                <a:lnTo>
                  <a:pt x="0" y="0"/>
                </a:lnTo>
                <a:lnTo>
                  <a:pt x="0" y="2205611"/>
                </a:lnTo>
                <a:lnTo>
                  <a:pt x="13469384" y="2205611"/>
                </a:lnTo>
                <a:lnTo>
                  <a:pt x="134693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21673" y="4623080"/>
            <a:ext cx="766310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Naufal Mochtar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400000">
            <a:off x="14526881" y="-151205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0" y="0"/>
                </a:moveTo>
                <a:lnTo>
                  <a:pt x="3954672" y="0"/>
                </a:lnTo>
                <a:lnTo>
                  <a:pt x="3954672" y="4100161"/>
                </a:lnTo>
                <a:lnTo>
                  <a:pt x="0" y="41001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303799" y="5680353"/>
            <a:ext cx="10427217" cy="6112956"/>
          </a:xfrm>
          <a:custGeom>
            <a:avLst/>
            <a:gdLst/>
            <a:ahLst/>
            <a:cxnLst/>
            <a:rect r="r" b="b" t="t" l="l"/>
            <a:pathLst>
              <a:path h="6112956" w="10427217">
                <a:moveTo>
                  <a:pt x="10427217" y="0"/>
                </a:moveTo>
                <a:lnTo>
                  <a:pt x="0" y="0"/>
                </a:lnTo>
                <a:lnTo>
                  <a:pt x="0" y="6112956"/>
                </a:lnTo>
                <a:lnTo>
                  <a:pt x="10427217" y="6112956"/>
                </a:lnTo>
                <a:lnTo>
                  <a:pt x="1042721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95598" y="6091757"/>
            <a:ext cx="766310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Rafif Wafa Saputra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5087" y="1072162"/>
            <a:ext cx="8394060" cy="152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61"/>
              </a:lnSpc>
              <a:spcBef>
                <a:spcPct val="0"/>
              </a:spcBef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Anggota kelompok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55408" y="3105603"/>
            <a:ext cx="805540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Made Vero Putra Vrasta Purnawan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96804" y="2679478"/>
            <a:ext cx="1863646" cy="1863646"/>
            <a:chOff x="0" y="0"/>
            <a:chExt cx="2484861" cy="2484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710446" y="480834"/>
              <a:ext cx="1113746" cy="1139256"/>
              <a:chOff x="0" y="0"/>
              <a:chExt cx="2273300" cy="23253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5792" y="50800"/>
                <a:ext cx="2179869" cy="2226169"/>
              </a:xfrm>
              <a:custGeom>
                <a:avLst/>
                <a:gdLst/>
                <a:ahLst/>
                <a:cxnLst/>
                <a:rect r="r" b="b" t="t" l="l"/>
                <a:pathLst>
                  <a:path h="2226169" w="2179869">
                    <a:moveTo>
                      <a:pt x="709858" y="332740"/>
                    </a:moveTo>
                    <a:cubicBezTo>
                      <a:pt x="526978" y="417830"/>
                      <a:pt x="514278" y="435610"/>
                      <a:pt x="490148" y="461010"/>
                    </a:cubicBezTo>
                    <a:cubicBezTo>
                      <a:pt x="454588" y="496570"/>
                      <a:pt x="406328" y="549910"/>
                      <a:pt x="370768" y="599440"/>
                    </a:cubicBezTo>
                    <a:cubicBezTo>
                      <a:pt x="335208" y="650240"/>
                      <a:pt x="297108" y="716280"/>
                      <a:pt x="275518" y="759460"/>
                    </a:cubicBezTo>
                    <a:cubicBezTo>
                      <a:pt x="261548" y="788670"/>
                      <a:pt x="255198" y="801370"/>
                      <a:pt x="246308" y="833120"/>
                    </a:cubicBezTo>
                    <a:cubicBezTo>
                      <a:pt x="228528" y="889000"/>
                      <a:pt x="206938" y="982980"/>
                      <a:pt x="195508" y="1066800"/>
                    </a:cubicBezTo>
                    <a:cubicBezTo>
                      <a:pt x="181538" y="1159510"/>
                      <a:pt x="168838" y="1281430"/>
                      <a:pt x="173918" y="1367790"/>
                    </a:cubicBezTo>
                    <a:cubicBezTo>
                      <a:pt x="177728" y="1433830"/>
                      <a:pt x="189158" y="1482090"/>
                      <a:pt x="208208" y="1540510"/>
                    </a:cubicBezTo>
                    <a:cubicBezTo>
                      <a:pt x="228528" y="1604010"/>
                      <a:pt x="267898" y="1687830"/>
                      <a:pt x="295838" y="1736090"/>
                    </a:cubicBezTo>
                    <a:cubicBezTo>
                      <a:pt x="314888" y="1766570"/>
                      <a:pt x="326318" y="1781810"/>
                      <a:pt x="350448" y="1808480"/>
                    </a:cubicBezTo>
                    <a:cubicBezTo>
                      <a:pt x="386008" y="1846580"/>
                      <a:pt x="438078" y="1899920"/>
                      <a:pt x="491418" y="1935480"/>
                    </a:cubicBezTo>
                    <a:cubicBezTo>
                      <a:pt x="548568" y="1972310"/>
                      <a:pt x="606988" y="2004060"/>
                      <a:pt x="683188" y="2024380"/>
                    </a:cubicBezTo>
                    <a:cubicBezTo>
                      <a:pt x="779708" y="2051050"/>
                      <a:pt x="919408" y="2054860"/>
                      <a:pt x="1032438" y="2059940"/>
                    </a:cubicBezTo>
                    <a:cubicBezTo>
                      <a:pt x="1137848" y="2063750"/>
                      <a:pt x="1252148" y="2063750"/>
                      <a:pt x="1339778" y="2052320"/>
                    </a:cubicBezTo>
                    <a:cubicBezTo>
                      <a:pt x="1404548" y="2042160"/>
                      <a:pt x="1456618" y="2030730"/>
                      <a:pt x="1509958" y="2007870"/>
                    </a:cubicBezTo>
                    <a:cubicBezTo>
                      <a:pt x="1562028" y="1985010"/>
                      <a:pt x="1617908" y="1944370"/>
                      <a:pt x="1657278" y="1915160"/>
                    </a:cubicBezTo>
                    <a:cubicBezTo>
                      <a:pt x="1687758" y="1892300"/>
                      <a:pt x="1702998" y="1879600"/>
                      <a:pt x="1729668" y="1847850"/>
                    </a:cubicBezTo>
                    <a:cubicBezTo>
                      <a:pt x="1779198" y="1791970"/>
                      <a:pt x="1866828" y="1671320"/>
                      <a:pt x="1911278" y="1586230"/>
                    </a:cubicBezTo>
                    <a:cubicBezTo>
                      <a:pt x="1948108" y="1515110"/>
                      <a:pt x="1973508" y="1435100"/>
                      <a:pt x="1988748" y="1376680"/>
                    </a:cubicBezTo>
                    <a:cubicBezTo>
                      <a:pt x="1998908" y="1337310"/>
                      <a:pt x="2001448" y="1316990"/>
                      <a:pt x="2005258" y="1275080"/>
                    </a:cubicBezTo>
                    <a:cubicBezTo>
                      <a:pt x="2012878" y="1203960"/>
                      <a:pt x="2014148" y="1061720"/>
                      <a:pt x="2012878" y="991870"/>
                    </a:cubicBezTo>
                    <a:cubicBezTo>
                      <a:pt x="2011608" y="949960"/>
                      <a:pt x="2010338" y="924560"/>
                      <a:pt x="2003988" y="892810"/>
                    </a:cubicBezTo>
                    <a:cubicBezTo>
                      <a:pt x="1997638" y="863600"/>
                      <a:pt x="1991288" y="842010"/>
                      <a:pt x="1977318" y="807720"/>
                    </a:cubicBezTo>
                    <a:cubicBezTo>
                      <a:pt x="1954458" y="754380"/>
                      <a:pt x="1902388" y="655320"/>
                      <a:pt x="1864288" y="605790"/>
                    </a:cubicBezTo>
                    <a:cubicBezTo>
                      <a:pt x="1837618" y="570230"/>
                      <a:pt x="1817298" y="553720"/>
                      <a:pt x="1783008" y="524510"/>
                    </a:cubicBezTo>
                    <a:cubicBezTo>
                      <a:pt x="1733478" y="482600"/>
                      <a:pt x="1669978" y="433070"/>
                      <a:pt x="1588698" y="388620"/>
                    </a:cubicBezTo>
                    <a:cubicBezTo>
                      <a:pt x="1474398" y="326390"/>
                      <a:pt x="1276278" y="243840"/>
                      <a:pt x="1144198" y="208280"/>
                    </a:cubicBezTo>
                    <a:cubicBezTo>
                      <a:pt x="1045138" y="181610"/>
                      <a:pt x="939728" y="171450"/>
                      <a:pt x="872418" y="171450"/>
                    </a:cubicBezTo>
                    <a:cubicBezTo>
                      <a:pt x="833048" y="172720"/>
                      <a:pt x="810188" y="171450"/>
                      <a:pt x="777168" y="185420"/>
                    </a:cubicBezTo>
                    <a:cubicBezTo>
                      <a:pt x="731448" y="205740"/>
                      <a:pt x="674298" y="284480"/>
                      <a:pt x="636198" y="302260"/>
                    </a:cubicBezTo>
                    <a:cubicBezTo>
                      <a:pt x="614608" y="311150"/>
                      <a:pt x="599368" y="314960"/>
                      <a:pt x="581588" y="311150"/>
                    </a:cubicBezTo>
                    <a:cubicBezTo>
                      <a:pt x="558728" y="306070"/>
                      <a:pt x="526978" y="281940"/>
                      <a:pt x="515548" y="261620"/>
                    </a:cubicBezTo>
                    <a:cubicBezTo>
                      <a:pt x="505388" y="245110"/>
                      <a:pt x="505388" y="223520"/>
                      <a:pt x="509198" y="205740"/>
                    </a:cubicBezTo>
                    <a:cubicBezTo>
                      <a:pt x="513008" y="187960"/>
                      <a:pt x="521898" y="168910"/>
                      <a:pt x="537138" y="157480"/>
                    </a:cubicBezTo>
                    <a:cubicBezTo>
                      <a:pt x="556188" y="144780"/>
                      <a:pt x="594288" y="133350"/>
                      <a:pt x="617148" y="139700"/>
                    </a:cubicBezTo>
                    <a:cubicBezTo>
                      <a:pt x="641278" y="146050"/>
                      <a:pt x="670488" y="172720"/>
                      <a:pt x="678108" y="195580"/>
                    </a:cubicBezTo>
                    <a:cubicBezTo>
                      <a:pt x="685728" y="218440"/>
                      <a:pt x="679378" y="257810"/>
                      <a:pt x="665408" y="276860"/>
                    </a:cubicBezTo>
                    <a:cubicBezTo>
                      <a:pt x="650168" y="295910"/>
                      <a:pt x="614608" y="313690"/>
                      <a:pt x="590478" y="312420"/>
                    </a:cubicBezTo>
                    <a:cubicBezTo>
                      <a:pt x="566348" y="311150"/>
                      <a:pt x="532058" y="290830"/>
                      <a:pt x="519358" y="270510"/>
                    </a:cubicBezTo>
                    <a:cubicBezTo>
                      <a:pt x="506658" y="248920"/>
                      <a:pt x="502848" y="215900"/>
                      <a:pt x="514278" y="187960"/>
                    </a:cubicBezTo>
                    <a:cubicBezTo>
                      <a:pt x="535868" y="139700"/>
                      <a:pt x="650168" y="66040"/>
                      <a:pt x="699698" y="38100"/>
                    </a:cubicBezTo>
                    <a:cubicBezTo>
                      <a:pt x="727638" y="22860"/>
                      <a:pt x="745418" y="17780"/>
                      <a:pt x="772088" y="11430"/>
                    </a:cubicBezTo>
                    <a:cubicBezTo>
                      <a:pt x="805108" y="3810"/>
                      <a:pt x="841938" y="0"/>
                      <a:pt x="883848" y="0"/>
                    </a:cubicBezTo>
                    <a:cubicBezTo>
                      <a:pt x="937188" y="1270"/>
                      <a:pt x="998148" y="7620"/>
                      <a:pt x="1066728" y="21590"/>
                    </a:cubicBezTo>
                    <a:cubicBezTo>
                      <a:pt x="1155628" y="39370"/>
                      <a:pt x="1266118" y="68580"/>
                      <a:pt x="1370258" y="107950"/>
                    </a:cubicBezTo>
                    <a:cubicBezTo>
                      <a:pt x="1485828" y="149860"/>
                      <a:pt x="1636958" y="218440"/>
                      <a:pt x="1725858" y="273050"/>
                    </a:cubicBezTo>
                    <a:cubicBezTo>
                      <a:pt x="1785548" y="308610"/>
                      <a:pt x="1818568" y="336550"/>
                      <a:pt x="1864288" y="377190"/>
                    </a:cubicBezTo>
                    <a:cubicBezTo>
                      <a:pt x="1916358" y="425450"/>
                      <a:pt x="1977318" y="487680"/>
                      <a:pt x="2019228" y="544830"/>
                    </a:cubicBezTo>
                    <a:cubicBezTo>
                      <a:pt x="2058598" y="598170"/>
                      <a:pt x="2089078" y="660400"/>
                      <a:pt x="2111938" y="708660"/>
                    </a:cubicBezTo>
                    <a:cubicBezTo>
                      <a:pt x="2128448" y="744220"/>
                      <a:pt x="2138608" y="768350"/>
                      <a:pt x="2148768" y="803910"/>
                    </a:cubicBezTo>
                    <a:cubicBezTo>
                      <a:pt x="2160198" y="844550"/>
                      <a:pt x="2171628" y="886460"/>
                      <a:pt x="2175438" y="941070"/>
                    </a:cubicBezTo>
                    <a:cubicBezTo>
                      <a:pt x="2183058" y="1021080"/>
                      <a:pt x="2180518" y="1144270"/>
                      <a:pt x="2170358" y="1236980"/>
                    </a:cubicBezTo>
                    <a:cubicBezTo>
                      <a:pt x="2161468" y="1322070"/>
                      <a:pt x="2142418" y="1402080"/>
                      <a:pt x="2122098" y="1477010"/>
                    </a:cubicBezTo>
                    <a:cubicBezTo>
                      <a:pt x="2103048" y="1544320"/>
                      <a:pt x="2081458" y="1607820"/>
                      <a:pt x="2050978" y="1668780"/>
                    </a:cubicBezTo>
                    <a:cubicBezTo>
                      <a:pt x="2021768" y="1728470"/>
                      <a:pt x="1983668" y="1783080"/>
                      <a:pt x="1943028" y="1838960"/>
                    </a:cubicBezTo>
                    <a:cubicBezTo>
                      <a:pt x="1899848" y="1896110"/>
                      <a:pt x="1854128" y="1958340"/>
                      <a:pt x="1800788" y="2006600"/>
                    </a:cubicBezTo>
                    <a:cubicBezTo>
                      <a:pt x="1748718" y="2054860"/>
                      <a:pt x="1677598" y="2099310"/>
                      <a:pt x="1625528" y="2129790"/>
                    </a:cubicBezTo>
                    <a:cubicBezTo>
                      <a:pt x="1587428" y="2151380"/>
                      <a:pt x="1555678" y="2164080"/>
                      <a:pt x="1520118" y="2176780"/>
                    </a:cubicBezTo>
                    <a:cubicBezTo>
                      <a:pt x="1485828" y="2190750"/>
                      <a:pt x="1451538" y="2200910"/>
                      <a:pt x="1414708" y="2208530"/>
                    </a:cubicBezTo>
                    <a:cubicBezTo>
                      <a:pt x="1375338" y="2217420"/>
                      <a:pt x="1343588" y="2221230"/>
                      <a:pt x="1292788" y="2223770"/>
                    </a:cubicBezTo>
                    <a:cubicBezTo>
                      <a:pt x="1208968" y="2228850"/>
                      <a:pt x="1047678" y="2225040"/>
                      <a:pt x="952428" y="2219960"/>
                    </a:cubicBezTo>
                    <a:cubicBezTo>
                      <a:pt x="885118" y="2216150"/>
                      <a:pt x="839398" y="2213610"/>
                      <a:pt x="777168" y="2203450"/>
                    </a:cubicBezTo>
                    <a:cubicBezTo>
                      <a:pt x="706048" y="2190750"/>
                      <a:pt x="615878" y="2175510"/>
                      <a:pt x="549838" y="2150110"/>
                    </a:cubicBezTo>
                    <a:cubicBezTo>
                      <a:pt x="493958" y="2128520"/>
                      <a:pt x="450778" y="2104390"/>
                      <a:pt x="401248" y="2068830"/>
                    </a:cubicBezTo>
                    <a:cubicBezTo>
                      <a:pt x="341558" y="2026920"/>
                      <a:pt x="269168" y="1953260"/>
                      <a:pt x="224718" y="1907540"/>
                    </a:cubicBezTo>
                    <a:cubicBezTo>
                      <a:pt x="195508" y="1875790"/>
                      <a:pt x="178998" y="1858010"/>
                      <a:pt x="156138" y="1823720"/>
                    </a:cubicBezTo>
                    <a:cubicBezTo>
                      <a:pt x="126928" y="1775460"/>
                      <a:pt x="93908" y="1705610"/>
                      <a:pt x="69778" y="1640840"/>
                    </a:cubicBezTo>
                    <a:cubicBezTo>
                      <a:pt x="43108" y="1572260"/>
                      <a:pt x="15168" y="1496060"/>
                      <a:pt x="5008" y="1422400"/>
                    </a:cubicBezTo>
                    <a:cubicBezTo>
                      <a:pt x="-5152" y="1350010"/>
                      <a:pt x="2468" y="1277620"/>
                      <a:pt x="7548" y="1205230"/>
                    </a:cubicBezTo>
                    <a:cubicBezTo>
                      <a:pt x="12628" y="1134110"/>
                      <a:pt x="22788" y="1057910"/>
                      <a:pt x="35488" y="990600"/>
                    </a:cubicBezTo>
                    <a:cubicBezTo>
                      <a:pt x="46918" y="927100"/>
                      <a:pt x="59618" y="871220"/>
                      <a:pt x="79938" y="811530"/>
                    </a:cubicBezTo>
                    <a:cubicBezTo>
                      <a:pt x="102798" y="746760"/>
                      <a:pt x="142168" y="665480"/>
                      <a:pt x="166298" y="615950"/>
                    </a:cubicBezTo>
                    <a:cubicBezTo>
                      <a:pt x="181538" y="585470"/>
                      <a:pt x="186618" y="571500"/>
                      <a:pt x="205668" y="543560"/>
                    </a:cubicBezTo>
                    <a:cubicBezTo>
                      <a:pt x="236148" y="499110"/>
                      <a:pt x="294568" y="429260"/>
                      <a:pt x="341558" y="381000"/>
                    </a:cubicBezTo>
                    <a:cubicBezTo>
                      <a:pt x="384738" y="336550"/>
                      <a:pt x="424108" y="295910"/>
                      <a:pt x="474908" y="264160"/>
                    </a:cubicBezTo>
                    <a:cubicBezTo>
                      <a:pt x="526978" y="231140"/>
                      <a:pt x="610798" y="194310"/>
                      <a:pt x="653978" y="185420"/>
                    </a:cubicBezTo>
                    <a:cubicBezTo>
                      <a:pt x="678108" y="181610"/>
                      <a:pt x="694618" y="181610"/>
                      <a:pt x="709858" y="186690"/>
                    </a:cubicBezTo>
                    <a:cubicBezTo>
                      <a:pt x="722558" y="190500"/>
                      <a:pt x="732718" y="196850"/>
                      <a:pt x="740338" y="207010"/>
                    </a:cubicBezTo>
                    <a:cubicBezTo>
                      <a:pt x="750498" y="219710"/>
                      <a:pt x="760658" y="242570"/>
                      <a:pt x="760658" y="259080"/>
                    </a:cubicBezTo>
                    <a:cubicBezTo>
                      <a:pt x="760658" y="276860"/>
                      <a:pt x="750498" y="298450"/>
                      <a:pt x="740338" y="311150"/>
                    </a:cubicBezTo>
                    <a:cubicBezTo>
                      <a:pt x="732718" y="321310"/>
                      <a:pt x="709858" y="332740"/>
                      <a:pt x="709858" y="332740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024037" y="851667"/>
              <a:ext cx="172973" cy="125685"/>
              <a:chOff x="0" y="0"/>
              <a:chExt cx="353060" cy="25654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7999" y="50500"/>
                <a:ext cx="255350" cy="159219"/>
              </a:xfrm>
              <a:custGeom>
                <a:avLst/>
                <a:gdLst/>
                <a:ahLst/>
                <a:cxnLst/>
                <a:rect r="r" b="b" t="t" l="l"/>
                <a:pathLst>
                  <a:path h="159219" w="255350">
                    <a:moveTo>
                      <a:pt x="73921" y="1570"/>
                    </a:moveTo>
                    <a:cubicBezTo>
                      <a:pt x="222511" y="10460"/>
                      <a:pt x="235211" y="19350"/>
                      <a:pt x="242831" y="34590"/>
                    </a:cubicBezTo>
                    <a:cubicBezTo>
                      <a:pt x="252991" y="52370"/>
                      <a:pt x="259341" y="86660"/>
                      <a:pt x="251721" y="106980"/>
                    </a:cubicBezTo>
                    <a:cubicBezTo>
                      <a:pt x="242831" y="126030"/>
                      <a:pt x="214891" y="147620"/>
                      <a:pt x="195841" y="153970"/>
                    </a:cubicBezTo>
                    <a:cubicBezTo>
                      <a:pt x="179331" y="159050"/>
                      <a:pt x="160281" y="155240"/>
                      <a:pt x="146311" y="148890"/>
                    </a:cubicBezTo>
                    <a:cubicBezTo>
                      <a:pt x="132341" y="141270"/>
                      <a:pt x="117101" y="129840"/>
                      <a:pt x="110751" y="114600"/>
                    </a:cubicBezTo>
                    <a:cubicBezTo>
                      <a:pt x="103131" y="95550"/>
                      <a:pt x="100591" y="59990"/>
                      <a:pt x="110751" y="40940"/>
                    </a:cubicBezTo>
                    <a:cubicBezTo>
                      <a:pt x="120911" y="23160"/>
                      <a:pt x="148851" y="2840"/>
                      <a:pt x="170441" y="300"/>
                    </a:cubicBezTo>
                    <a:cubicBezTo>
                      <a:pt x="192031" y="-2240"/>
                      <a:pt x="225051" y="11730"/>
                      <a:pt x="237751" y="28240"/>
                    </a:cubicBezTo>
                    <a:cubicBezTo>
                      <a:pt x="251721" y="43480"/>
                      <a:pt x="258071" y="79040"/>
                      <a:pt x="254261" y="98090"/>
                    </a:cubicBezTo>
                    <a:cubicBezTo>
                      <a:pt x="250451" y="114600"/>
                      <a:pt x="239021" y="129840"/>
                      <a:pt x="226321" y="140000"/>
                    </a:cubicBezTo>
                    <a:cubicBezTo>
                      <a:pt x="213621" y="148890"/>
                      <a:pt x="198381" y="152700"/>
                      <a:pt x="179331" y="155240"/>
                    </a:cubicBezTo>
                    <a:cubicBezTo>
                      <a:pt x="147581" y="160320"/>
                      <a:pt x="86621" y="161590"/>
                      <a:pt x="56141" y="152700"/>
                    </a:cubicBezTo>
                    <a:cubicBezTo>
                      <a:pt x="35821" y="146350"/>
                      <a:pt x="20581" y="136190"/>
                      <a:pt x="11691" y="120950"/>
                    </a:cubicBezTo>
                    <a:cubicBezTo>
                      <a:pt x="1531" y="104440"/>
                      <a:pt x="-3549" y="70150"/>
                      <a:pt x="2801" y="51100"/>
                    </a:cubicBezTo>
                    <a:cubicBezTo>
                      <a:pt x="7881" y="33320"/>
                      <a:pt x="25661" y="18080"/>
                      <a:pt x="38361" y="10460"/>
                    </a:cubicBezTo>
                    <a:cubicBezTo>
                      <a:pt x="49791" y="2840"/>
                      <a:pt x="73921" y="1570"/>
                      <a:pt x="73921" y="1570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277896" y="859756"/>
              <a:ext cx="186039" cy="135018"/>
              <a:chOff x="0" y="0"/>
              <a:chExt cx="379730" cy="2755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9574" y="50394"/>
                <a:ext cx="278582" cy="174293"/>
              </a:xfrm>
              <a:custGeom>
                <a:avLst/>
                <a:gdLst/>
                <a:ahLst/>
                <a:cxnLst/>
                <a:rect r="r" b="b" t="t" l="l"/>
                <a:pathLst>
                  <a:path h="174293" w="278582">
                    <a:moveTo>
                      <a:pt x="62186" y="20726"/>
                    </a:moveTo>
                    <a:cubicBezTo>
                      <a:pt x="214586" y="1676"/>
                      <a:pt x="228556" y="2946"/>
                      <a:pt x="242526" y="13106"/>
                    </a:cubicBezTo>
                    <a:cubicBezTo>
                      <a:pt x="259036" y="25806"/>
                      <a:pt x="276816" y="56286"/>
                      <a:pt x="278086" y="76606"/>
                    </a:cubicBezTo>
                    <a:cubicBezTo>
                      <a:pt x="280626" y="94386"/>
                      <a:pt x="273006" y="112166"/>
                      <a:pt x="264116" y="124866"/>
                    </a:cubicBezTo>
                    <a:cubicBezTo>
                      <a:pt x="253956" y="137566"/>
                      <a:pt x="238716" y="150266"/>
                      <a:pt x="222206" y="154076"/>
                    </a:cubicBezTo>
                    <a:cubicBezTo>
                      <a:pt x="203156" y="159156"/>
                      <a:pt x="167596" y="154076"/>
                      <a:pt x="149816" y="140106"/>
                    </a:cubicBezTo>
                    <a:cubicBezTo>
                      <a:pt x="133306" y="126136"/>
                      <a:pt x="119336" y="94386"/>
                      <a:pt x="121876" y="72796"/>
                    </a:cubicBezTo>
                    <a:cubicBezTo>
                      <a:pt x="123146" y="51206"/>
                      <a:pt x="144736" y="21996"/>
                      <a:pt x="161246" y="10566"/>
                    </a:cubicBezTo>
                    <a:cubicBezTo>
                      <a:pt x="175216" y="406"/>
                      <a:pt x="195536" y="-864"/>
                      <a:pt x="210776" y="406"/>
                    </a:cubicBezTo>
                    <a:cubicBezTo>
                      <a:pt x="226016" y="2946"/>
                      <a:pt x="245066" y="11836"/>
                      <a:pt x="255226" y="23266"/>
                    </a:cubicBezTo>
                    <a:cubicBezTo>
                      <a:pt x="266656" y="34696"/>
                      <a:pt x="276816" y="51206"/>
                      <a:pt x="278086" y="68986"/>
                    </a:cubicBezTo>
                    <a:cubicBezTo>
                      <a:pt x="279356" y="89306"/>
                      <a:pt x="266656" y="122326"/>
                      <a:pt x="252686" y="137566"/>
                    </a:cubicBezTo>
                    <a:cubicBezTo>
                      <a:pt x="239986" y="150266"/>
                      <a:pt x="226016" y="151536"/>
                      <a:pt x="205696" y="157886"/>
                    </a:cubicBezTo>
                    <a:cubicBezTo>
                      <a:pt x="173946" y="165506"/>
                      <a:pt x="107906" y="178206"/>
                      <a:pt x="74886" y="173126"/>
                    </a:cubicBezTo>
                    <a:cubicBezTo>
                      <a:pt x="53296" y="170586"/>
                      <a:pt x="36786" y="164236"/>
                      <a:pt x="24086" y="151536"/>
                    </a:cubicBezTo>
                    <a:cubicBezTo>
                      <a:pt x="11386" y="140106"/>
                      <a:pt x="2496" y="117246"/>
                      <a:pt x="1226" y="102006"/>
                    </a:cubicBezTo>
                    <a:cubicBezTo>
                      <a:pt x="-1314" y="89306"/>
                      <a:pt x="-44" y="77876"/>
                      <a:pt x="6306" y="65176"/>
                    </a:cubicBezTo>
                    <a:cubicBezTo>
                      <a:pt x="16466" y="49936"/>
                      <a:pt x="62186" y="20726"/>
                      <a:pt x="62186" y="20726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996660" y="1079394"/>
              <a:ext cx="520785" cy="189772"/>
              <a:chOff x="0" y="0"/>
              <a:chExt cx="1062990" cy="38735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8157" y="50731"/>
                <a:ext cx="962953" cy="289497"/>
              </a:xfrm>
              <a:custGeom>
                <a:avLst/>
                <a:gdLst/>
                <a:ahLst/>
                <a:cxnLst/>
                <a:rect r="r" b="b" t="t" l="l"/>
                <a:pathLst>
                  <a:path h="289497" w="962953">
                    <a:moveTo>
                      <a:pt x="89003" y="110559"/>
                    </a:moveTo>
                    <a:cubicBezTo>
                      <a:pt x="355703" y="130879"/>
                      <a:pt x="583033" y="133419"/>
                      <a:pt x="674473" y="125799"/>
                    </a:cubicBezTo>
                    <a:cubicBezTo>
                      <a:pt x="716383" y="121989"/>
                      <a:pt x="744323" y="125799"/>
                      <a:pt x="767183" y="109289"/>
                    </a:cubicBezTo>
                    <a:cubicBezTo>
                      <a:pt x="791313" y="94049"/>
                      <a:pt x="793853" y="49599"/>
                      <a:pt x="814173" y="31819"/>
                    </a:cubicBezTo>
                    <a:cubicBezTo>
                      <a:pt x="834493" y="15309"/>
                      <a:pt x="863703" y="-1201"/>
                      <a:pt x="886563" y="69"/>
                    </a:cubicBezTo>
                    <a:cubicBezTo>
                      <a:pt x="909423" y="2609"/>
                      <a:pt x="941173" y="21659"/>
                      <a:pt x="952603" y="41979"/>
                    </a:cubicBezTo>
                    <a:cubicBezTo>
                      <a:pt x="964033" y="62299"/>
                      <a:pt x="962763" y="100399"/>
                      <a:pt x="955143" y="120719"/>
                    </a:cubicBezTo>
                    <a:cubicBezTo>
                      <a:pt x="948793" y="137229"/>
                      <a:pt x="932283" y="151199"/>
                      <a:pt x="917043" y="157549"/>
                    </a:cubicBezTo>
                    <a:cubicBezTo>
                      <a:pt x="901803" y="165169"/>
                      <a:pt x="881483" y="170249"/>
                      <a:pt x="864973" y="165169"/>
                    </a:cubicBezTo>
                    <a:cubicBezTo>
                      <a:pt x="843383" y="160089"/>
                      <a:pt x="812903" y="138499"/>
                      <a:pt x="804013" y="116909"/>
                    </a:cubicBezTo>
                    <a:cubicBezTo>
                      <a:pt x="793853" y="95319"/>
                      <a:pt x="797663" y="58489"/>
                      <a:pt x="809093" y="39439"/>
                    </a:cubicBezTo>
                    <a:cubicBezTo>
                      <a:pt x="821793" y="19119"/>
                      <a:pt x="854813" y="1339"/>
                      <a:pt x="877673" y="69"/>
                    </a:cubicBezTo>
                    <a:cubicBezTo>
                      <a:pt x="900533" y="69"/>
                      <a:pt x="933553" y="17849"/>
                      <a:pt x="947523" y="34359"/>
                    </a:cubicBezTo>
                    <a:cubicBezTo>
                      <a:pt x="958953" y="48329"/>
                      <a:pt x="964033" y="68649"/>
                      <a:pt x="962763" y="85159"/>
                    </a:cubicBezTo>
                    <a:cubicBezTo>
                      <a:pt x="962763" y="102939"/>
                      <a:pt x="955143" y="116909"/>
                      <a:pt x="944983" y="135959"/>
                    </a:cubicBezTo>
                    <a:cubicBezTo>
                      <a:pt x="929743" y="162629"/>
                      <a:pt x="897993" y="204539"/>
                      <a:pt x="867513" y="227399"/>
                    </a:cubicBezTo>
                    <a:cubicBezTo>
                      <a:pt x="838303" y="248989"/>
                      <a:pt x="800203" y="261689"/>
                      <a:pt x="767183" y="271849"/>
                    </a:cubicBezTo>
                    <a:cubicBezTo>
                      <a:pt x="736703" y="280739"/>
                      <a:pt x="716383" y="283279"/>
                      <a:pt x="674473" y="285819"/>
                    </a:cubicBezTo>
                    <a:cubicBezTo>
                      <a:pt x="583033" y="292169"/>
                      <a:pt x="358243" y="289629"/>
                      <a:pt x="242673" y="283279"/>
                    </a:cubicBezTo>
                    <a:cubicBezTo>
                      <a:pt x="165203" y="278199"/>
                      <a:pt x="87733" y="278199"/>
                      <a:pt x="48363" y="260419"/>
                    </a:cubicBezTo>
                    <a:cubicBezTo>
                      <a:pt x="28043" y="251529"/>
                      <a:pt x="15343" y="238829"/>
                      <a:pt x="7723" y="223589"/>
                    </a:cubicBezTo>
                    <a:cubicBezTo>
                      <a:pt x="103" y="207079"/>
                      <a:pt x="-2437" y="184219"/>
                      <a:pt x="2643" y="167709"/>
                    </a:cubicBezTo>
                    <a:cubicBezTo>
                      <a:pt x="7723" y="151199"/>
                      <a:pt x="20423" y="132149"/>
                      <a:pt x="34393" y="123259"/>
                    </a:cubicBezTo>
                    <a:cubicBezTo>
                      <a:pt x="49633" y="113099"/>
                      <a:pt x="89003" y="110559"/>
                      <a:pt x="89003" y="110559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1180210" y="1501249"/>
              <a:ext cx="147462" cy="727357"/>
              <a:chOff x="0" y="0"/>
              <a:chExt cx="300990" cy="148463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4891" y="50153"/>
                <a:ext cx="202759" cy="1382641"/>
              </a:xfrm>
              <a:custGeom>
                <a:avLst/>
                <a:gdLst/>
                <a:ahLst/>
                <a:cxnLst/>
                <a:rect r="r" b="b" t="t" l="l"/>
                <a:pathLst>
                  <a:path h="1382641" w="202759">
                    <a:moveTo>
                      <a:pt x="202759" y="76847"/>
                    </a:moveTo>
                    <a:cubicBezTo>
                      <a:pt x="200219" y="829957"/>
                      <a:pt x="192599" y="1200797"/>
                      <a:pt x="174819" y="1298587"/>
                    </a:cubicBezTo>
                    <a:cubicBezTo>
                      <a:pt x="169739" y="1325257"/>
                      <a:pt x="169739" y="1335417"/>
                      <a:pt x="157039" y="1349387"/>
                    </a:cubicBezTo>
                    <a:cubicBezTo>
                      <a:pt x="143069" y="1365897"/>
                      <a:pt x="107509" y="1382407"/>
                      <a:pt x="85919" y="1382407"/>
                    </a:cubicBezTo>
                    <a:cubicBezTo>
                      <a:pt x="66869" y="1382407"/>
                      <a:pt x="47819" y="1374787"/>
                      <a:pt x="35119" y="1362087"/>
                    </a:cubicBezTo>
                    <a:cubicBezTo>
                      <a:pt x="19879" y="1346847"/>
                      <a:pt x="3369" y="1312557"/>
                      <a:pt x="5909" y="1288427"/>
                    </a:cubicBezTo>
                    <a:cubicBezTo>
                      <a:pt x="8449" y="1265567"/>
                      <a:pt x="32579" y="1235087"/>
                      <a:pt x="50359" y="1223657"/>
                    </a:cubicBezTo>
                    <a:cubicBezTo>
                      <a:pt x="65599" y="1213497"/>
                      <a:pt x="85919" y="1209687"/>
                      <a:pt x="103699" y="1214767"/>
                    </a:cubicBezTo>
                    <a:cubicBezTo>
                      <a:pt x="125289" y="1219847"/>
                      <a:pt x="155769" y="1243977"/>
                      <a:pt x="167199" y="1263027"/>
                    </a:cubicBezTo>
                    <a:cubicBezTo>
                      <a:pt x="176089" y="1278267"/>
                      <a:pt x="176089" y="1299857"/>
                      <a:pt x="172279" y="1316367"/>
                    </a:cubicBezTo>
                    <a:cubicBezTo>
                      <a:pt x="168469" y="1332877"/>
                      <a:pt x="158309" y="1351927"/>
                      <a:pt x="144339" y="1362087"/>
                    </a:cubicBezTo>
                    <a:cubicBezTo>
                      <a:pt x="131639" y="1373517"/>
                      <a:pt x="111319" y="1381137"/>
                      <a:pt x="94809" y="1382407"/>
                    </a:cubicBezTo>
                    <a:cubicBezTo>
                      <a:pt x="77029" y="1383677"/>
                      <a:pt x="56709" y="1379867"/>
                      <a:pt x="42739" y="1368437"/>
                    </a:cubicBezTo>
                    <a:cubicBezTo>
                      <a:pt x="24959" y="1354467"/>
                      <a:pt x="13529" y="1335417"/>
                      <a:pt x="5909" y="1298587"/>
                    </a:cubicBezTo>
                    <a:cubicBezTo>
                      <a:pt x="-18221" y="1189367"/>
                      <a:pt x="38929" y="831227"/>
                      <a:pt x="45279" y="615327"/>
                    </a:cubicBezTo>
                    <a:cubicBezTo>
                      <a:pt x="51629" y="421017"/>
                      <a:pt x="23689" y="140347"/>
                      <a:pt x="49089" y="59067"/>
                    </a:cubicBezTo>
                    <a:cubicBezTo>
                      <a:pt x="57979" y="33667"/>
                      <a:pt x="66869" y="23507"/>
                      <a:pt x="80839" y="13347"/>
                    </a:cubicBezTo>
                    <a:cubicBezTo>
                      <a:pt x="94809" y="3187"/>
                      <a:pt x="117669" y="-1893"/>
                      <a:pt x="134179" y="647"/>
                    </a:cubicBezTo>
                    <a:cubicBezTo>
                      <a:pt x="151959" y="1917"/>
                      <a:pt x="172279" y="13347"/>
                      <a:pt x="183709" y="26047"/>
                    </a:cubicBezTo>
                    <a:cubicBezTo>
                      <a:pt x="195139" y="38747"/>
                      <a:pt x="202759" y="76847"/>
                      <a:pt x="202759" y="76847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221276" y="1656178"/>
              <a:ext cx="769045" cy="266303"/>
              <a:chOff x="0" y="0"/>
              <a:chExt cx="1569720" cy="54356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0638" y="50800"/>
                <a:ext cx="1469552" cy="441793"/>
              </a:xfrm>
              <a:custGeom>
                <a:avLst/>
                <a:gdLst/>
                <a:ahLst/>
                <a:cxnLst/>
                <a:rect r="r" b="b" t="t" l="l"/>
                <a:pathLst>
                  <a:path h="441793" w="1469552">
                    <a:moveTo>
                      <a:pt x="56042" y="302260"/>
                    </a:moveTo>
                    <a:cubicBezTo>
                      <a:pt x="1063152" y="137160"/>
                      <a:pt x="1201582" y="90170"/>
                      <a:pt x="1282862" y="54610"/>
                    </a:cubicBezTo>
                    <a:cubicBezTo>
                      <a:pt x="1326042" y="35560"/>
                      <a:pt x="1350172" y="8890"/>
                      <a:pt x="1376842" y="2540"/>
                    </a:cubicBezTo>
                    <a:cubicBezTo>
                      <a:pt x="1394622" y="-1270"/>
                      <a:pt x="1409862" y="-1270"/>
                      <a:pt x="1423832" y="6350"/>
                    </a:cubicBezTo>
                    <a:cubicBezTo>
                      <a:pt x="1441612" y="15240"/>
                      <a:pt x="1464472" y="39370"/>
                      <a:pt x="1468282" y="59690"/>
                    </a:cubicBezTo>
                    <a:cubicBezTo>
                      <a:pt x="1472092" y="80010"/>
                      <a:pt x="1460662" y="111760"/>
                      <a:pt x="1447962" y="127000"/>
                    </a:cubicBezTo>
                    <a:cubicBezTo>
                      <a:pt x="1437802" y="138430"/>
                      <a:pt x="1422562" y="147320"/>
                      <a:pt x="1406052" y="147320"/>
                    </a:cubicBezTo>
                    <a:cubicBezTo>
                      <a:pt x="1387002" y="148590"/>
                      <a:pt x="1355252" y="137160"/>
                      <a:pt x="1340012" y="124460"/>
                    </a:cubicBezTo>
                    <a:cubicBezTo>
                      <a:pt x="1328582" y="114300"/>
                      <a:pt x="1320962" y="96520"/>
                      <a:pt x="1320962" y="81280"/>
                    </a:cubicBezTo>
                    <a:cubicBezTo>
                      <a:pt x="1320962" y="62230"/>
                      <a:pt x="1334932" y="30480"/>
                      <a:pt x="1347632" y="16510"/>
                    </a:cubicBezTo>
                    <a:cubicBezTo>
                      <a:pt x="1360332" y="6350"/>
                      <a:pt x="1378112" y="1270"/>
                      <a:pt x="1392082" y="0"/>
                    </a:cubicBezTo>
                    <a:cubicBezTo>
                      <a:pt x="1407322" y="0"/>
                      <a:pt x="1426372" y="5080"/>
                      <a:pt x="1437802" y="13970"/>
                    </a:cubicBezTo>
                    <a:cubicBezTo>
                      <a:pt x="1450502" y="22860"/>
                      <a:pt x="1461932" y="38100"/>
                      <a:pt x="1465742" y="52070"/>
                    </a:cubicBezTo>
                    <a:cubicBezTo>
                      <a:pt x="1470822" y="66040"/>
                      <a:pt x="1470822" y="85090"/>
                      <a:pt x="1465742" y="99060"/>
                    </a:cubicBezTo>
                    <a:cubicBezTo>
                      <a:pt x="1460662" y="113030"/>
                      <a:pt x="1450502" y="124460"/>
                      <a:pt x="1436532" y="137160"/>
                    </a:cubicBezTo>
                    <a:cubicBezTo>
                      <a:pt x="1413672" y="154940"/>
                      <a:pt x="1370492" y="175260"/>
                      <a:pt x="1336202" y="190500"/>
                    </a:cubicBezTo>
                    <a:cubicBezTo>
                      <a:pt x="1300642" y="204470"/>
                      <a:pt x="1272702" y="212090"/>
                      <a:pt x="1224442" y="226060"/>
                    </a:cubicBezTo>
                    <a:cubicBezTo>
                      <a:pt x="1136812" y="250190"/>
                      <a:pt x="1000922" y="281940"/>
                      <a:pt x="854872" y="309880"/>
                    </a:cubicBezTo>
                    <a:cubicBezTo>
                      <a:pt x="641512" y="353060"/>
                      <a:pt x="169072" y="453390"/>
                      <a:pt x="67472" y="440690"/>
                    </a:cubicBezTo>
                    <a:cubicBezTo>
                      <a:pt x="42072" y="438150"/>
                      <a:pt x="33182" y="431800"/>
                      <a:pt x="21752" y="421640"/>
                    </a:cubicBezTo>
                    <a:cubicBezTo>
                      <a:pt x="10322" y="410210"/>
                      <a:pt x="1432" y="391160"/>
                      <a:pt x="162" y="375920"/>
                    </a:cubicBezTo>
                    <a:cubicBezTo>
                      <a:pt x="-1108" y="360680"/>
                      <a:pt x="5242" y="340360"/>
                      <a:pt x="14132" y="328930"/>
                    </a:cubicBezTo>
                    <a:cubicBezTo>
                      <a:pt x="24292" y="316230"/>
                      <a:pt x="56042" y="302260"/>
                      <a:pt x="56042" y="302260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467786" y="1753864"/>
              <a:ext cx="843709" cy="175462"/>
              <a:chOff x="0" y="0"/>
              <a:chExt cx="1722120" cy="3581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50605" y="50604"/>
                <a:ext cx="1622930" cy="255466"/>
              </a:xfrm>
              <a:custGeom>
                <a:avLst/>
                <a:gdLst/>
                <a:ahLst/>
                <a:cxnLst/>
                <a:rect r="r" b="b" t="t" l="l"/>
                <a:pathLst>
                  <a:path h="255466" w="1622930">
                    <a:moveTo>
                      <a:pt x="1544515" y="255466"/>
                    </a:moveTo>
                    <a:cubicBezTo>
                      <a:pt x="1209235" y="202126"/>
                      <a:pt x="1094935" y="189426"/>
                      <a:pt x="943805" y="177996"/>
                    </a:cubicBezTo>
                    <a:cubicBezTo>
                      <a:pt x="710125" y="161486"/>
                      <a:pt x="150055" y="172916"/>
                      <a:pt x="49725" y="138626"/>
                    </a:cubicBezTo>
                    <a:cubicBezTo>
                      <a:pt x="26865" y="13100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2895" y="34486"/>
                      <a:pt x="23055" y="25596"/>
                    </a:cubicBezTo>
                    <a:cubicBezTo>
                      <a:pt x="30675" y="16706"/>
                      <a:pt x="38295" y="14166"/>
                      <a:pt x="50995" y="10356"/>
                    </a:cubicBezTo>
                    <a:cubicBezTo>
                      <a:pt x="71315" y="4006"/>
                      <a:pt x="115765" y="-1074"/>
                      <a:pt x="139895" y="196"/>
                    </a:cubicBezTo>
                    <a:cubicBezTo>
                      <a:pt x="156405" y="1466"/>
                      <a:pt x="170375" y="4006"/>
                      <a:pt x="180535" y="11626"/>
                    </a:cubicBezTo>
                    <a:cubicBezTo>
                      <a:pt x="191965" y="19246"/>
                      <a:pt x="203395" y="31946"/>
                      <a:pt x="207205" y="44646"/>
                    </a:cubicBezTo>
                    <a:cubicBezTo>
                      <a:pt x="211015" y="62426"/>
                      <a:pt x="208475" y="92906"/>
                      <a:pt x="197045" y="106876"/>
                    </a:cubicBezTo>
                    <a:cubicBezTo>
                      <a:pt x="185615" y="122116"/>
                      <a:pt x="158945" y="134816"/>
                      <a:pt x="139895" y="133546"/>
                    </a:cubicBezTo>
                    <a:cubicBezTo>
                      <a:pt x="122115" y="133546"/>
                      <a:pt x="96715" y="115766"/>
                      <a:pt x="86555" y="101796"/>
                    </a:cubicBezTo>
                    <a:cubicBezTo>
                      <a:pt x="77665" y="90366"/>
                      <a:pt x="75125" y="73856"/>
                      <a:pt x="77665" y="59886"/>
                    </a:cubicBezTo>
                    <a:cubicBezTo>
                      <a:pt x="78935" y="47186"/>
                      <a:pt x="84015" y="30676"/>
                      <a:pt x="94175" y="21786"/>
                    </a:cubicBezTo>
                    <a:cubicBezTo>
                      <a:pt x="108145" y="9086"/>
                      <a:pt x="136085" y="-2344"/>
                      <a:pt x="153865" y="1466"/>
                    </a:cubicBezTo>
                    <a:cubicBezTo>
                      <a:pt x="172915" y="4006"/>
                      <a:pt x="197045" y="21786"/>
                      <a:pt x="204665" y="38296"/>
                    </a:cubicBezTo>
                    <a:cubicBezTo>
                      <a:pt x="212285" y="54806"/>
                      <a:pt x="208475" y="85286"/>
                      <a:pt x="200855" y="101796"/>
                    </a:cubicBezTo>
                    <a:cubicBezTo>
                      <a:pt x="194505" y="114496"/>
                      <a:pt x="184345" y="122116"/>
                      <a:pt x="169105" y="129736"/>
                    </a:cubicBezTo>
                    <a:cubicBezTo>
                      <a:pt x="142435" y="139896"/>
                      <a:pt x="77665" y="146246"/>
                      <a:pt x="49725" y="138626"/>
                    </a:cubicBezTo>
                    <a:cubicBezTo>
                      <a:pt x="31945" y="13354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1625" y="34486"/>
                      <a:pt x="23055" y="25596"/>
                    </a:cubicBezTo>
                    <a:cubicBezTo>
                      <a:pt x="33215" y="15436"/>
                      <a:pt x="49725" y="10356"/>
                      <a:pt x="66235" y="9086"/>
                    </a:cubicBezTo>
                    <a:cubicBezTo>
                      <a:pt x="86555" y="7816"/>
                      <a:pt x="97985" y="17976"/>
                      <a:pt x="132275" y="21786"/>
                    </a:cubicBezTo>
                    <a:cubicBezTo>
                      <a:pt x="252925" y="35756"/>
                      <a:pt x="731715" y="34486"/>
                      <a:pt x="953965" y="48456"/>
                    </a:cubicBezTo>
                    <a:cubicBezTo>
                      <a:pt x="1106365" y="57346"/>
                      <a:pt x="1225745" y="68776"/>
                      <a:pt x="1338775" y="84016"/>
                    </a:cubicBezTo>
                    <a:cubicBezTo>
                      <a:pt x="1430215" y="96716"/>
                      <a:pt x="1540705" y="105606"/>
                      <a:pt x="1583885" y="127196"/>
                    </a:cubicBezTo>
                    <a:cubicBezTo>
                      <a:pt x="1602935" y="137356"/>
                      <a:pt x="1611825" y="147516"/>
                      <a:pt x="1618175" y="161486"/>
                    </a:cubicBezTo>
                    <a:cubicBezTo>
                      <a:pt x="1623255" y="175456"/>
                      <a:pt x="1624525" y="194506"/>
                      <a:pt x="1620715" y="208476"/>
                    </a:cubicBezTo>
                    <a:cubicBezTo>
                      <a:pt x="1615635" y="223716"/>
                      <a:pt x="1604205" y="238956"/>
                      <a:pt x="1591505" y="246576"/>
                    </a:cubicBezTo>
                    <a:cubicBezTo>
                      <a:pt x="1578805" y="254196"/>
                      <a:pt x="1544515" y="255466"/>
                      <a:pt x="1544515" y="255466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1800548" y="1585246"/>
              <a:ext cx="319813" cy="298658"/>
              <a:chOff x="0" y="0"/>
              <a:chExt cx="652780" cy="6096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46625" y="50662"/>
                <a:ext cx="554195" cy="509258"/>
              </a:xfrm>
              <a:custGeom>
                <a:avLst/>
                <a:gdLst/>
                <a:ahLst/>
                <a:cxnLst/>
                <a:rect r="r" b="b" t="t" l="l"/>
                <a:pathLst>
                  <a:path h="509258" w="554195">
                    <a:moveTo>
                      <a:pt x="42275" y="132218"/>
                    </a:moveTo>
                    <a:cubicBezTo>
                      <a:pt x="253095" y="33158"/>
                      <a:pt x="264525" y="9028"/>
                      <a:pt x="287385" y="3948"/>
                    </a:cubicBezTo>
                    <a:cubicBezTo>
                      <a:pt x="310245" y="-1132"/>
                      <a:pt x="345805" y="5218"/>
                      <a:pt x="363585" y="17918"/>
                    </a:cubicBezTo>
                    <a:cubicBezTo>
                      <a:pt x="378825" y="29348"/>
                      <a:pt x="390255" y="50938"/>
                      <a:pt x="394065" y="68718"/>
                    </a:cubicBezTo>
                    <a:cubicBezTo>
                      <a:pt x="396605" y="86498"/>
                      <a:pt x="392795" y="123328"/>
                      <a:pt x="382635" y="125868"/>
                    </a:cubicBezTo>
                    <a:cubicBezTo>
                      <a:pt x="372475" y="129678"/>
                      <a:pt x="324215" y="69988"/>
                      <a:pt x="328025" y="64908"/>
                    </a:cubicBezTo>
                    <a:cubicBezTo>
                      <a:pt x="331835" y="59828"/>
                      <a:pt x="405495" y="110628"/>
                      <a:pt x="411845" y="104278"/>
                    </a:cubicBezTo>
                    <a:cubicBezTo>
                      <a:pt x="415655" y="101738"/>
                      <a:pt x="404225" y="86498"/>
                      <a:pt x="406765" y="85228"/>
                    </a:cubicBezTo>
                    <a:cubicBezTo>
                      <a:pt x="409305" y="82688"/>
                      <a:pt x="419465" y="89038"/>
                      <a:pt x="425815" y="94118"/>
                    </a:cubicBezTo>
                    <a:cubicBezTo>
                      <a:pt x="434705" y="100468"/>
                      <a:pt x="447405" y="111898"/>
                      <a:pt x="453755" y="123328"/>
                    </a:cubicBezTo>
                    <a:cubicBezTo>
                      <a:pt x="460105" y="134758"/>
                      <a:pt x="465185" y="147458"/>
                      <a:pt x="465185" y="162698"/>
                    </a:cubicBezTo>
                    <a:cubicBezTo>
                      <a:pt x="463915" y="179208"/>
                      <a:pt x="456295" y="205878"/>
                      <a:pt x="446135" y="219848"/>
                    </a:cubicBezTo>
                    <a:cubicBezTo>
                      <a:pt x="437245" y="231278"/>
                      <a:pt x="427085" y="238898"/>
                      <a:pt x="413115" y="243978"/>
                    </a:cubicBezTo>
                    <a:cubicBezTo>
                      <a:pt x="396605" y="250328"/>
                      <a:pt x="353425" y="249058"/>
                      <a:pt x="353425" y="246518"/>
                    </a:cubicBezTo>
                    <a:cubicBezTo>
                      <a:pt x="352155" y="242708"/>
                      <a:pt x="438515" y="218578"/>
                      <a:pt x="439785" y="221118"/>
                    </a:cubicBezTo>
                    <a:cubicBezTo>
                      <a:pt x="441055" y="224928"/>
                      <a:pt x="378825" y="273188"/>
                      <a:pt x="364855" y="266838"/>
                    </a:cubicBezTo>
                    <a:cubicBezTo>
                      <a:pt x="349615" y="259218"/>
                      <a:pt x="343265" y="181748"/>
                      <a:pt x="357235" y="169048"/>
                    </a:cubicBezTo>
                    <a:cubicBezTo>
                      <a:pt x="373745" y="156348"/>
                      <a:pt x="433435" y="179208"/>
                      <a:pt x="465185" y="198258"/>
                    </a:cubicBezTo>
                    <a:cubicBezTo>
                      <a:pt x="499475" y="219848"/>
                      <a:pt x="551545" y="260488"/>
                      <a:pt x="554085" y="293508"/>
                    </a:cubicBezTo>
                    <a:cubicBezTo>
                      <a:pt x="556625" y="323988"/>
                      <a:pt x="514715" y="372248"/>
                      <a:pt x="486775" y="390028"/>
                    </a:cubicBezTo>
                    <a:cubicBezTo>
                      <a:pt x="463915" y="405268"/>
                      <a:pt x="437245" y="401458"/>
                      <a:pt x="408035" y="405268"/>
                    </a:cubicBezTo>
                    <a:cubicBezTo>
                      <a:pt x="368665" y="411618"/>
                      <a:pt x="305165" y="428128"/>
                      <a:pt x="270875" y="419238"/>
                    </a:cubicBezTo>
                    <a:cubicBezTo>
                      <a:pt x="249285" y="414158"/>
                      <a:pt x="231505" y="398918"/>
                      <a:pt x="220075" y="384948"/>
                    </a:cubicBezTo>
                    <a:cubicBezTo>
                      <a:pt x="211185" y="372248"/>
                      <a:pt x="206105" y="358278"/>
                      <a:pt x="204835" y="344308"/>
                    </a:cubicBezTo>
                    <a:cubicBezTo>
                      <a:pt x="203565" y="331608"/>
                      <a:pt x="204835" y="316368"/>
                      <a:pt x="209915" y="302398"/>
                    </a:cubicBezTo>
                    <a:cubicBezTo>
                      <a:pt x="214995" y="289698"/>
                      <a:pt x="221345" y="276998"/>
                      <a:pt x="234045" y="268108"/>
                    </a:cubicBezTo>
                    <a:cubicBezTo>
                      <a:pt x="248015" y="256678"/>
                      <a:pt x="269605" y="241438"/>
                      <a:pt x="292465" y="245248"/>
                    </a:cubicBezTo>
                    <a:cubicBezTo>
                      <a:pt x="333105" y="252868"/>
                      <a:pt x="429625" y="340498"/>
                      <a:pt x="449945" y="381138"/>
                    </a:cubicBezTo>
                    <a:cubicBezTo>
                      <a:pt x="461375" y="403998"/>
                      <a:pt x="461375" y="425588"/>
                      <a:pt x="455025" y="444638"/>
                    </a:cubicBezTo>
                    <a:cubicBezTo>
                      <a:pt x="449945" y="463688"/>
                      <a:pt x="432165" y="484008"/>
                      <a:pt x="418195" y="494168"/>
                    </a:cubicBezTo>
                    <a:cubicBezTo>
                      <a:pt x="405495" y="503058"/>
                      <a:pt x="391525" y="506868"/>
                      <a:pt x="377555" y="508138"/>
                    </a:cubicBezTo>
                    <a:cubicBezTo>
                      <a:pt x="363585" y="509408"/>
                      <a:pt x="352155" y="508138"/>
                      <a:pt x="335645" y="501788"/>
                    </a:cubicBezTo>
                    <a:cubicBezTo>
                      <a:pt x="300085" y="486548"/>
                      <a:pt x="220075" y="423048"/>
                      <a:pt x="192135" y="390028"/>
                    </a:cubicBezTo>
                    <a:cubicBezTo>
                      <a:pt x="176895" y="372248"/>
                      <a:pt x="168005" y="358278"/>
                      <a:pt x="164195" y="341768"/>
                    </a:cubicBezTo>
                    <a:cubicBezTo>
                      <a:pt x="160385" y="323988"/>
                      <a:pt x="164195" y="301128"/>
                      <a:pt x="171815" y="284618"/>
                    </a:cubicBezTo>
                    <a:cubicBezTo>
                      <a:pt x="179435" y="268108"/>
                      <a:pt x="194675" y="251598"/>
                      <a:pt x="212455" y="243978"/>
                    </a:cubicBezTo>
                    <a:cubicBezTo>
                      <a:pt x="232775" y="235088"/>
                      <a:pt x="273415" y="233818"/>
                      <a:pt x="295005" y="246518"/>
                    </a:cubicBezTo>
                    <a:cubicBezTo>
                      <a:pt x="316595" y="257948"/>
                      <a:pt x="338185" y="292238"/>
                      <a:pt x="340725" y="316368"/>
                    </a:cubicBezTo>
                    <a:cubicBezTo>
                      <a:pt x="343265" y="340498"/>
                      <a:pt x="326755" y="377328"/>
                      <a:pt x="307705" y="393838"/>
                    </a:cubicBezTo>
                    <a:cubicBezTo>
                      <a:pt x="288655" y="409078"/>
                      <a:pt x="249285" y="416698"/>
                      <a:pt x="226425" y="409078"/>
                    </a:cubicBezTo>
                    <a:cubicBezTo>
                      <a:pt x="202295" y="402728"/>
                      <a:pt x="174355" y="373518"/>
                      <a:pt x="166735" y="350658"/>
                    </a:cubicBezTo>
                    <a:cubicBezTo>
                      <a:pt x="159115" y="326528"/>
                      <a:pt x="169275" y="287158"/>
                      <a:pt x="181975" y="268108"/>
                    </a:cubicBezTo>
                    <a:cubicBezTo>
                      <a:pt x="193405" y="252868"/>
                      <a:pt x="212455" y="241438"/>
                      <a:pt x="230235" y="237628"/>
                    </a:cubicBezTo>
                    <a:cubicBezTo>
                      <a:pt x="248015" y="232548"/>
                      <a:pt x="264525" y="233818"/>
                      <a:pt x="287385" y="241438"/>
                    </a:cubicBezTo>
                    <a:cubicBezTo>
                      <a:pt x="326755" y="257948"/>
                      <a:pt x="413115" y="326528"/>
                      <a:pt x="438515" y="363358"/>
                    </a:cubicBezTo>
                    <a:cubicBezTo>
                      <a:pt x="453755" y="383678"/>
                      <a:pt x="458835" y="405268"/>
                      <a:pt x="458835" y="423048"/>
                    </a:cubicBezTo>
                    <a:cubicBezTo>
                      <a:pt x="458835" y="438288"/>
                      <a:pt x="455025" y="450988"/>
                      <a:pt x="447405" y="463688"/>
                    </a:cubicBezTo>
                    <a:cubicBezTo>
                      <a:pt x="437245" y="478928"/>
                      <a:pt x="416925" y="497978"/>
                      <a:pt x="397875" y="504328"/>
                    </a:cubicBezTo>
                    <a:cubicBezTo>
                      <a:pt x="380095" y="510678"/>
                      <a:pt x="352155" y="511948"/>
                      <a:pt x="335645" y="501788"/>
                    </a:cubicBezTo>
                    <a:cubicBezTo>
                      <a:pt x="315325" y="489088"/>
                      <a:pt x="311515" y="439558"/>
                      <a:pt x="292465" y="421778"/>
                    </a:cubicBezTo>
                    <a:cubicBezTo>
                      <a:pt x="275955" y="407808"/>
                      <a:pt x="248015" y="412888"/>
                      <a:pt x="234045" y="400188"/>
                    </a:cubicBezTo>
                    <a:cubicBezTo>
                      <a:pt x="218805" y="387488"/>
                      <a:pt x="208645" y="362088"/>
                      <a:pt x="204835" y="344308"/>
                    </a:cubicBezTo>
                    <a:cubicBezTo>
                      <a:pt x="202295" y="330338"/>
                      <a:pt x="204835" y="316368"/>
                      <a:pt x="209915" y="302398"/>
                    </a:cubicBezTo>
                    <a:cubicBezTo>
                      <a:pt x="214995" y="289698"/>
                      <a:pt x="220075" y="278268"/>
                      <a:pt x="234045" y="268108"/>
                    </a:cubicBezTo>
                    <a:cubicBezTo>
                      <a:pt x="255635" y="251598"/>
                      <a:pt x="312785" y="238898"/>
                      <a:pt x="348345" y="235088"/>
                    </a:cubicBezTo>
                    <a:cubicBezTo>
                      <a:pt x="377555" y="233818"/>
                      <a:pt x="422005" y="230008"/>
                      <a:pt x="432165" y="245248"/>
                    </a:cubicBezTo>
                    <a:cubicBezTo>
                      <a:pt x="443595" y="264298"/>
                      <a:pt x="414385" y="341768"/>
                      <a:pt x="390255" y="354468"/>
                    </a:cubicBezTo>
                    <a:cubicBezTo>
                      <a:pt x="368665" y="364628"/>
                      <a:pt x="325485" y="346848"/>
                      <a:pt x="298815" y="331608"/>
                    </a:cubicBezTo>
                    <a:cubicBezTo>
                      <a:pt x="272145" y="316368"/>
                      <a:pt x="230235" y="288428"/>
                      <a:pt x="227695" y="259218"/>
                    </a:cubicBezTo>
                    <a:cubicBezTo>
                      <a:pt x="225155" y="223658"/>
                      <a:pt x="279765" y="161428"/>
                      <a:pt x="314055" y="130948"/>
                    </a:cubicBezTo>
                    <a:cubicBezTo>
                      <a:pt x="340725" y="106818"/>
                      <a:pt x="383905" y="83958"/>
                      <a:pt x="406765" y="85228"/>
                    </a:cubicBezTo>
                    <a:cubicBezTo>
                      <a:pt x="420735" y="85228"/>
                      <a:pt x="432165" y="96658"/>
                      <a:pt x="441055" y="106818"/>
                    </a:cubicBezTo>
                    <a:cubicBezTo>
                      <a:pt x="449945" y="115708"/>
                      <a:pt x="458835" y="128408"/>
                      <a:pt x="461375" y="142378"/>
                    </a:cubicBezTo>
                    <a:cubicBezTo>
                      <a:pt x="465185" y="158888"/>
                      <a:pt x="465185" y="185558"/>
                      <a:pt x="456295" y="202068"/>
                    </a:cubicBezTo>
                    <a:cubicBezTo>
                      <a:pt x="448675" y="218578"/>
                      <a:pt x="428355" y="236358"/>
                      <a:pt x="413115" y="243978"/>
                    </a:cubicBezTo>
                    <a:cubicBezTo>
                      <a:pt x="400415" y="250328"/>
                      <a:pt x="388985" y="251598"/>
                      <a:pt x="372475" y="250328"/>
                    </a:cubicBezTo>
                    <a:cubicBezTo>
                      <a:pt x="350885" y="249058"/>
                      <a:pt x="319135" y="242708"/>
                      <a:pt x="295005" y="230008"/>
                    </a:cubicBezTo>
                    <a:cubicBezTo>
                      <a:pt x="269605" y="216038"/>
                      <a:pt x="232775" y="198258"/>
                      <a:pt x="223885" y="169048"/>
                    </a:cubicBezTo>
                    <a:cubicBezTo>
                      <a:pt x="211185" y="133488"/>
                      <a:pt x="232775" y="50938"/>
                      <a:pt x="253095" y="24268"/>
                    </a:cubicBezTo>
                    <a:cubicBezTo>
                      <a:pt x="267065" y="7758"/>
                      <a:pt x="288655" y="1408"/>
                      <a:pt x="307705" y="138"/>
                    </a:cubicBezTo>
                    <a:cubicBezTo>
                      <a:pt x="325485" y="-1132"/>
                      <a:pt x="349615" y="6488"/>
                      <a:pt x="363585" y="17918"/>
                    </a:cubicBezTo>
                    <a:cubicBezTo>
                      <a:pt x="377555" y="29348"/>
                      <a:pt x="390255" y="50938"/>
                      <a:pt x="394065" y="68718"/>
                    </a:cubicBezTo>
                    <a:cubicBezTo>
                      <a:pt x="396605" y="86498"/>
                      <a:pt x="397875" y="106818"/>
                      <a:pt x="382635" y="125868"/>
                    </a:cubicBezTo>
                    <a:cubicBezTo>
                      <a:pt x="348345" y="172858"/>
                      <a:pt x="154035" y="268108"/>
                      <a:pt x="94345" y="278268"/>
                    </a:cubicBezTo>
                    <a:cubicBezTo>
                      <a:pt x="70215" y="282078"/>
                      <a:pt x="54975" y="278268"/>
                      <a:pt x="39735" y="270648"/>
                    </a:cubicBezTo>
                    <a:cubicBezTo>
                      <a:pt x="24495" y="261758"/>
                      <a:pt x="9255" y="243978"/>
                      <a:pt x="4175" y="228738"/>
                    </a:cubicBezTo>
                    <a:cubicBezTo>
                      <a:pt x="-2175" y="212228"/>
                      <a:pt x="-905" y="189368"/>
                      <a:pt x="5445" y="172858"/>
                    </a:cubicBezTo>
                    <a:cubicBezTo>
                      <a:pt x="11795" y="156348"/>
                      <a:pt x="42275" y="132218"/>
                      <a:pt x="42275" y="132218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776904" y="1435917"/>
              <a:ext cx="156796" cy="342835"/>
              <a:chOff x="0" y="0"/>
              <a:chExt cx="320040" cy="6997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6572" y="49804"/>
                <a:ext cx="222201" cy="601242"/>
              </a:xfrm>
              <a:custGeom>
                <a:avLst/>
                <a:gdLst/>
                <a:ahLst/>
                <a:cxnLst/>
                <a:rect r="r" b="b" t="t" l="l"/>
                <a:pathLst>
                  <a:path h="601242" w="222201">
                    <a:moveTo>
                      <a:pt x="65188" y="525506"/>
                    </a:moveTo>
                    <a:cubicBezTo>
                      <a:pt x="5498" y="93706"/>
                      <a:pt x="4228" y="81006"/>
                      <a:pt x="9308" y="64496"/>
                    </a:cubicBezTo>
                    <a:cubicBezTo>
                      <a:pt x="11848" y="50526"/>
                      <a:pt x="18198" y="39096"/>
                      <a:pt x="27088" y="28936"/>
                    </a:cubicBezTo>
                    <a:cubicBezTo>
                      <a:pt x="35978" y="18776"/>
                      <a:pt x="48678" y="9886"/>
                      <a:pt x="60108" y="6076"/>
                    </a:cubicBezTo>
                    <a:cubicBezTo>
                      <a:pt x="72808" y="996"/>
                      <a:pt x="88048" y="-1544"/>
                      <a:pt x="100748" y="996"/>
                    </a:cubicBezTo>
                    <a:cubicBezTo>
                      <a:pt x="113448" y="2266"/>
                      <a:pt x="128688" y="7346"/>
                      <a:pt x="138848" y="14966"/>
                    </a:cubicBezTo>
                    <a:cubicBezTo>
                      <a:pt x="150278" y="22586"/>
                      <a:pt x="159168" y="27666"/>
                      <a:pt x="165518" y="45446"/>
                    </a:cubicBezTo>
                    <a:cubicBezTo>
                      <a:pt x="184568" y="91166"/>
                      <a:pt x="168058" y="275316"/>
                      <a:pt x="178218" y="337546"/>
                    </a:cubicBezTo>
                    <a:cubicBezTo>
                      <a:pt x="182028" y="368026"/>
                      <a:pt x="195998" y="383266"/>
                      <a:pt x="195998" y="403586"/>
                    </a:cubicBezTo>
                    <a:cubicBezTo>
                      <a:pt x="194728" y="422636"/>
                      <a:pt x="188378" y="442956"/>
                      <a:pt x="176948" y="456926"/>
                    </a:cubicBezTo>
                    <a:cubicBezTo>
                      <a:pt x="166788" y="470896"/>
                      <a:pt x="149008" y="483596"/>
                      <a:pt x="131228" y="487406"/>
                    </a:cubicBezTo>
                    <a:cubicBezTo>
                      <a:pt x="108368" y="491216"/>
                      <a:pt x="68998" y="482326"/>
                      <a:pt x="51218" y="468356"/>
                    </a:cubicBezTo>
                    <a:cubicBezTo>
                      <a:pt x="35978" y="458196"/>
                      <a:pt x="27088" y="437876"/>
                      <a:pt x="23278" y="420096"/>
                    </a:cubicBezTo>
                    <a:cubicBezTo>
                      <a:pt x="19468" y="403586"/>
                      <a:pt x="20738" y="381996"/>
                      <a:pt x="29628" y="365486"/>
                    </a:cubicBezTo>
                    <a:cubicBezTo>
                      <a:pt x="41058" y="346436"/>
                      <a:pt x="71538" y="321036"/>
                      <a:pt x="95668" y="317226"/>
                    </a:cubicBezTo>
                    <a:cubicBezTo>
                      <a:pt x="119798" y="313416"/>
                      <a:pt x="155358" y="328656"/>
                      <a:pt x="171868" y="343896"/>
                    </a:cubicBezTo>
                    <a:cubicBezTo>
                      <a:pt x="185838" y="356596"/>
                      <a:pt x="193458" y="376916"/>
                      <a:pt x="194728" y="394696"/>
                    </a:cubicBezTo>
                    <a:cubicBezTo>
                      <a:pt x="197268" y="412476"/>
                      <a:pt x="193458" y="434066"/>
                      <a:pt x="182028" y="449306"/>
                    </a:cubicBezTo>
                    <a:cubicBezTo>
                      <a:pt x="169328" y="467086"/>
                      <a:pt x="135038" y="487406"/>
                      <a:pt x="112178" y="489946"/>
                    </a:cubicBezTo>
                    <a:cubicBezTo>
                      <a:pt x="93128" y="492486"/>
                      <a:pt x="72808" y="484866"/>
                      <a:pt x="58838" y="474706"/>
                    </a:cubicBezTo>
                    <a:cubicBezTo>
                      <a:pt x="43598" y="464546"/>
                      <a:pt x="34708" y="448036"/>
                      <a:pt x="25818" y="430256"/>
                    </a:cubicBezTo>
                    <a:cubicBezTo>
                      <a:pt x="14388" y="404856"/>
                      <a:pt x="8038" y="376916"/>
                      <a:pt x="4228" y="337546"/>
                    </a:cubicBezTo>
                    <a:cubicBezTo>
                      <a:pt x="-3392" y="274046"/>
                      <a:pt x="418" y="131806"/>
                      <a:pt x="6768" y="84816"/>
                    </a:cubicBezTo>
                    <a:cubicBezTo>
                      <a:pt x="9308" y="65766"/>
                      <a:pt x="8038" y="58146"/>
                      <a:pt x="15658" y="45446"/>
                    </a:cubicBezTo>
                    <a:cubicBezTo>
                      <a:pt x="24548" y="30206"/>
                      <a:pt x="43598" y="12426"/>
                      <a:pt x="60108" y="6076"/>
                    </a:cubicBezTo>
                    <a:cubicBezTo>
                      <a:pt x="77888" y="-1544"/>
                      <a:pt x="104558" y="-274"/>
                      <a:pt x="121068" y="4806"/>
                    </a:cubicBezTo>
                    <a:cubicBezTo>
                      <a:pt x="133768" y="9886"/>
                      <a:pt x="145198" y="18776"/>
                      <a:pt x="154088" y="27666"/>
                    </a:cubicBezTo>
                    <a:cubicBezTo>
                      <a:pt x="162978" y="37826"/>
                      <a:pt x="166788" y="44176"/>
                      <a:pt x="173138" y="64496"/>
                    </a:cubicBezTo>
                    <a:cubicBezTo>
                      <a:pt x="192188" y="124186"/>
                      <a:pt x="220128" y="376916"/>
                      <a:pt x="221398" y="464546"/>
                    </a:cubicBezTo>
                    <a:cubicBezTo>
                      <a:pt x="222668" y="507726"/>
                      <a:pt x="223938" y="538206"/>
                      <a:pt x="212508" y="561066"/>
                    </a:cubicBezTo>
                    <a:cubicBezTo>
                      <a:pt x="203618" y="578846"/>
                      <a:pt x="188378" y="592816"/>
                      <a:pt x="170598" y="597896"/>
                    </a:cubicBezTo>
                    <a:cubicBezTo>
                      <a:pt x="151548" y="604246"/>
                      <a:pt x="115988" y="601706"/>
                      <a:pt x="98208" y="589006"/>
                    </a:cubicBezTo>
                    <a:cubicBezTo>
                      <a:pt x="81698" y="577576"/>
                      <a:pt x="65188" y="525506"/>
                      <a:pt x="65188" y="525506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364500" y="1686044"/>
              <a:ext cx="242038" cy="266303"/>
              <a:chOff x="0" y="0"/>
              <a:chExt cx="494030" cy="54356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48832" y="50800"/>
                <a:ext cx="393900" cy="441537"/>
              </a:xfrm>
              <a:custGeom>
                <a:avLst/>
                <a:gdLst/>
                <a:ahLst/>
                <a:cxnLst/>
                <a:rect r="r" b="b" t="t" l="l"/>
                <a:pathLst>
                  <a:path h="441537" w="393900">
                    <a:moveTo>
                      <a:pt x="193738" y="255270"/>
                    </a:moveTo>
                    <a:cubicBezTo>
                      <a:pt x="48958" y="134620"/>
                      <a:pt x="141668" y="148590"/>
                      <a:pt x="141668" y="146050"/>
                    </a:cubicBezTo>
                    <a:cubicBezTo>
                      <a:pt x="141668" y="142240"/>
                      <a:pt x="50228" y="142240"/>
                      <a:pt x="31178" y="125730"/>
                    </a:cubicBezTo>
                    <a:cubicBezTo>
                      <a:pt x="21018" y="116840"/>
                      <a:pt x="18478" y="102870"/>
                      <a:pt x="18478" y="90170"/>
                    </a:cubicBezTo>
                    <a:cubicBezTo>
                      <a:pt x="17208" y="73660"/>
                      <a:pt x="23558" y="48260"/>
                      <a:pt x="32448" y="34290"/>
                    </a:cubicBezTo>
                    <a:cubicBezTo>
                      <a:pt x="38798" y="22860"/>
                      <a:pt x="47688" y="13970"/>
                      <a:pt x="61658" y="8890"/>
                    </a:cubicBezTo>
                    <a:cubicBezTo>
                      <a:pt x="79438" y="2540"/>
                      <a:pt x="113728" y="-2540"/>
                      <a:pt x="136588" y="10160"/>
                    </a:cubicBezTo>
                    <a:cubicBezTo>
                      <a:pt x="165798" y="25400"/>
                      <a:pt x="200088" y="83820"/>
                      <a:pt x="211518" y="121920"/>
                    </a:cubicBezTo>
                    <a:cubicBezTo>
                      <a:pt x="222948" y="154940"/>
                      <a:pt x="226758" y="195580"/>
                      <a:pt x="215328" y="222250"/>
                    </a:cubicBezTo>
                    <a:cubicBezTo>
                      <a:pt x="205168" y="247650"/>
                      <a:pt x="153098" y="281940"/>
                      <a:pt x="150558" y="280670"/>
                    </a:cubicBezTo>
                    <a:cubicBezTo>
                      <a:pt x="149288" y="279400"/>
                      <a:pt x="168338" y="251460"/>
                      <a:pt x="168338" y="251460"/>
                    </a:cubicBezTo>
                    <a:cubicBezTo>
                      <a:pt x="168338" y="251460"/>
                      <a:pt x="150558" y="290830"/>
                      <a:pt x="137858" y="302260"/>
                    </a:cubicBezTo>
                    <a:cubicBezTo>
                      <a:pt x="126428" y="311150"/>
                      <a:pt x="114998" y="317500"/>
                      <a:pt x="99758" y="318770"/>
                    </a:cubicBezTo>
                    <a:cubicBezTo>
                      <a:pt x="83248" y="320040"/>
                      <a:pt x="56578" y="314960"/>
                      <a:pt x="41338" y="307340"/>
                    </a:cubicBezTo>
                    <a:cubicBezTo>
                      <a:pt x="28638" y="300990"/>
                      <a:pt x="19748" y="290830"/>
                      <a:pt x="13398" y="279400"/>
                    </a:cubicBezTo>
                    <a:cubicBezTo>
                      <a:pt x="5778" y="264160"/>
                      <a:pt x="-5652" y="236220"/>
                      <a:pt x="3238" y="219710"/>
                    </a:cubicBezTo>
                    <a:cubicBezTo>
                      <a:pt x="15938" y="194310"/>
                      <a:pt x="85788" y="166370"/>
                      <a:pt x="126428" y="162560"/>
                    </a:cubicBezTo>
                    <a:cubicBezTo>
                      <a:pt x="161988" y="158750"/>
                      <a:pt x="205168" y="167640"/>
                      <a:pt x="231838" y="185420"/>
                    </a:cubicBezTo>
                    <a:cubicBezTo>
                      <a:pt x="257238" y="203200"/>
                      <a:pt x="281368" y="234950"/>
                      <a:pt x="285178" y="262890"/>
                    </a:cubicBezTo>
                    <a:cubicBezTo>
                      <a:pt x="287718" y="294640"/>
                      <a:pt x="235648" y="360680"/>
                      <a:pt x="243268" y="369570"/>
                    </a:cubicBezTo>
                    <a:cubicBezTo>
                      <a:pt x="245808" y="373380"/>
                      <a:pt x="264858" y="358140"/>
                      <a:pt x="268668" y="360680"/>
                    </a:cubicBezTo>
                    <a:cubicBezTo>
                      <a:pt x="271208" y="363220"/>
                      <a:pt x="266128" y="374650"/>
                      <a:pt x="263588" y="381000"/>
                    </a:cubicBezTo>
                    <a:cubicBezTo>
                      <a:pt x="258508" y="391160"/>
                      <a:pt x="250888" y="406400"/>
                      <a:pt x="239458" y="415290"/>
                    </a:cubicBezTo>
                    <a:cubicBezTo>
                      <a:pt x="225488" y="425450"/>
                      <a:pt x="201358" y="436880"/>
                      <a:pt x="182308" y="436880"/>
                    </a:cubicBezTo>
                    <a:cubicBezTo>
                      <a:pt x="161988" y="43688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3408" y="354330"/>
                      <a:pt x="97218" y="339090"/>
                    </a:cubicBezTo>
                    <a:cubicBezTo>
                      <a:pt x="103568" y="313690"/>
                      <a:pt x="127698" y="270510"/>
                      <a:pt x="158178" y="248920"/>
                    </a:cubicBezTo>
                    <a:cubicBezTo>
                      <a:pt x="192468" y="223520"/>
                      <a:pt x="262318" y="196850"/>
                      <a:pt x="299148" y="208280"/>
                    </a:cubicBezTo>
                    <a:cubicBezTo>
                      <a:pt x="330898" y="218440"/>
                      <a:pt x="355028" y="274320"/>
                      <a:pt x="370268" y="299720"/>
                    </a:cubicBezTo>
                    <a:cubicBezTo>
                      <a:pt x="379158" y="313690"/>
                      <a:pt x="385508" y="323850"/>
                      <a:pt x="386778" y="337820"/>
                    </a:cubicBezTo>
                    <a:cubicBezTo>
                      <a:pt x="389318" y="355600"/>
                      <a:pt x="384238" y="383540"/>
                      <a:pt x="375348" y="400050"/>
                    </a:cubicBezTo>
                    <a:cubicBezTo>
                      <a:pt x="367728" y="41275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5018" y="443230"/>
                      <a:pt x="263588" y="433070"/>
                    </a:cubicBezTo>
                    <a:cubicBezTo>
                      <a:pt x="243268" y="415290"/>
                      <a:pt x="228028" y="347980"/>
                      <a:pt x="221678" y="313690"/>
                    </a:cubicBezTo>
                    <a:cubicBezTo>
                      <a:pt x="216598" y="288290"/>
                      <a:pt x="214058" y="265430"/>
                      <a:pt x="220408" y="246380"/>
                    </a:cubicBezTo>
                    <a:cubicBezTo>
                      <a:pt x="225488" y="228600"/>
                      <a:pt x="239458" y="212090"/>
                      <a:pt x="254698" y="201930"/>
                    </a:cubicBezTo>
                    <a:cubicBezTo>
                      <a:pt x="269938" y="191770"/>
                      <a:pt x="291528" y="185420"/>
                      <a:pt x="309308" y="186690"/>
                    </a:cubicBezTo>
                    <a:cubicBezTo>
                      <a:pt x="327088" y="187960"/>
                      <a:pt x="347408" y="195580"/>
                      <a:pt x="361378" y="208280"/>
                    </a:cubicBezTo>
                    <a:cubicBezTo>
                      <a:pt x="375348" y="219710"/>
                      <a:pt x="386778" y="238760"/>
                      <a:pt x="390588" y="256540"/>
                    </a:cubicBezTo>
                    <a:cubicBezTo>
                      <a:pt x="394398" y="274320"/>
                      <a:pt x="393128" y="295910"/>
                      <a:pt x="384238" y="312420"/>
                    </a:cubicBezTo>
                    <a:cubicBezTo>
                      <a:pt x="372808" y="332740"/>
                      <a:pt x="342328" y="358140"/>
                      <a:pt x="318198" y="361950"/>
                    </a:cubicBezTo>
                    <a:cubicBezTo>
                      <a:pt x="294068" y="365760"/>
                      <a:pt x="255968" y="353060"/>
                      <a:pt x="239458" y="335280"/>
                    </a:cubicBezTo>
                    <a:cubicBezTo>
                      <a:pt x="222948" y="317500"/>
                      <a:pt x="212788" y="279400"/>
                      <a:pt x="217868" y="255270"/>
                    </a:cubicBezTo>
                    <a:cubicBezTo>
                      <a:pt x="222948" y="231140"/>
                      <a:pt x="250888" y="203200"/>
                      <a:pt x="271208" y="193040"/>
                    </a:cubicBezTo>
                    <a:cubicBezTo>
                      <a:pt x="288988" y="184150"/>
                      <a:pt x="310578" y="185420"/>
                      <a:pt x="328358" y="189230"/>
                    </a:cubicBezTo>
                    <a:cubicBezTo>
                      <a:pt x="344868" y="194310"/>
                      <a:pt x="363918" y="207010"/>
                      <a:pt x="375348" y="222250"/>
                    </a:cubicBezTo>
                    <a:cubicBezTo>
                      <a:pt x="385508" y="236220"/>
                      <a:pt x="390588" y="254000"/>
                      <a:pt x="393128" y="275590"/>
                    </a:cubicBezTo>
                    <a:cubicBezTo>
                      <a:pt x="395668" y="304800"/>
                      <a:pt x="391858" y="381000"/>
                      <a:pt x="382968" y="382270"/>
                    </a:cubicBezTo>
                    <a:cubicBezTo>
                      <a:pt x="374078" y="384810"/>
                      <a:pt x="330898" y="276860"/>
                      <a:pt x="337248" y="273050"/>
                    </a:cubicBezTo>
                    <a:cubicBezTo>
                      <a:pt x="341058" y="270510"/>
                      <a:pt x="362648" y="287020"/>
                      <a:pt x="370268" y="299720"/>
                    </a:cubicBezTo>
                    <a:cubicBezTo>
                      <a:pt x="380428" y="313690"/>
                      <a:pt x="388048" y="341630"/>
                      <a:pt x="388048" y="359410"/>
                    </a:cubicBezTo>
                    <a:cubicBezTo>
                      <a:pt x="388048" y="374650"/>
                      <a:pt x="382968" y="387350"/>
                      <a:pt x="375348" y="400050"/>
                    </a:cubicBezTo>
                    <a:cubicBezTo>
                      <a:pt x="367728" y="41148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7558" y="443230"/>
                      <a:pt x="263588" y="433070"/>
                    </a:cubicBezTo>
                    <a:cubicBezTo>
                      <a:pt x="238188" y="416560"/>
                      <a:pt x="179768" y="322580"/>
                      <a:pt x="187388" y="314960"/>
                    </a:cubicBezTo>
                    <a:cubicBezTo>
                      <a:pt x="192468" y="308610"/>
                      <a:pt x="262318" y="342900"/>
                      <a:pt x="268668" y="360680"/>
                    </a:cubicBezTo>
                    <a:cubicBezTo>
                      <a:pt x="272478" y="373380"/>
                      <a:pt x="261048" y="388620"/>
                      <a:pt x="253428" y="400050"/>
                    </a:cubicBezTo>
                    <a:cubicBezTo>
                      <a:pt x="245808" y="410210"/>
                      <a:pt x="234378" y="420370"/>
                      <a:pt x="221678" y="426720"/>
                    </a:cubicBezTo>
                    <a:cubicBezTo>
                      <a:pt x="210248" y="433070"/>
                      <a:pt x="196278" y="436880"/>
                      <a:pt x="182308" y="436880"/>
                    </a:cubicBezTo>
                    <a:cubicBezTo>
                      <a:pt x="164528" y="43561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4678" y="354330"/>
                      <a:pt x="97218" y="339090"/>
                    </a:cubicBezTo>
                    <a:cubicBezTo>
                      <a:pt x="99758" y="313690"/>
                      <a:pt x="118808" y="245110"/>
                      <a:pt x="126428" y="245110"/>
                    </a:cubicBezTo>
                    <a:cubicBezTo>
                      <a:pt x="134048" y="246380"/>
                      <a:pt x="155638" y="330200"/>
                      <a:pt x="142938" y="340360"/>
                    </a:cubicBezTo>
                    <a:cubicBezTo>
                      <a:pt x="130238" y="351790"/>
                      <a:pt x="56578" y="326390"/>
                      <a:pt x="55308" y="313690"/>
                    </a:cubicBezTo>
                    <a:cubicBezTo>
                      <a:pt x="54038" y="298450"/>
                      <a:pt x="161988" y="245110"/>
                      <a:pt x="168338" y="251460"/>
                    </a:cubicBezTo>
                    <a:cubicBezTo>
                      <a:pt x="172148" y="255270"/>
                      <a:pt x="151828" y="290830"/>
                      <a:pt x="137858" y="302260"/>
                    </a:cubicBezTo>
                    <a:cubicBezTo>
                      <a:pt x="122618" y="313690"/>
                      <a:pt x="98488" y="321310"/>
                      <a:pt x="79438" y="320040"/>
                    </a:cubicBezTo>
                    <a:cubicBezTo>
                      <a:pt x="61658" y="318770"/>
                      <a:pt x="38798" y="308610"/>
                      <a:pt x="26098" y="294640"/>
                    </a:cubicBezTo>
                    <a:cubicBezTo>
                      <a:pt x="12128" y="281940"/>
                      <a:pt x="1968" y="259080"/>
                      <a:pt x="1968" y="240030"/>
                    </a:cubicBezTo>
                    <a:cubicBezTo>
                      <a:pt x="698" y="219710"/>
                      <a:pt x="12128" y="193040"/>
                      <a:pt x="27368" y="172720"/>
                    </a:cubicBezTo>
                    <a:cubicBezTo>
                      <a:pt x="45148" y="149860"/>
                      <a:pt x="102298" y="109220"/>
                      <a:pt x="108648" y="114300"/>
                    </a:cubicBezTo>
                    <a:cubicBezTo>
                      <a:pt x="113728" y="119380"/>
                      <a:pt x="85788" y="190500"/>
                      <a:pt x="73088" y="190500"/>
                    </a:cubicBezTo>
                    <a:cubicBezTo>
                      <a:pt x="56578" y="190500"/>
                      <a:pt x="21018" y="119380"/>
                      <a:pt x="18478" y="90170"/>
                    </a:cubicBezTo>
                    <a:cubicBezTo>
                      <a:pt x="15938" y="69850"/>
                      <a:pt x="21018" y="49530"/>
                      <a:pt x="32448" y="34290"/>
                    </a:cubicBezTo>
                    <a:cubicBezTo>
                      <a:pt x="45148" y="17780"/>
                      <a:pt x="76898" y="0"/>
                      <a:pt x="98488" y="0"/>
                    </a:cubicBezTo>
                    <a:cubicBezTo>
                      <a:pt x="121348" y="0"/>
                      <a:pt x="165798" y="33020"/>
                      <a:pt x="165798" y="35560"/>
                    </a:cubicBezTo>
                    <a:cubicBezTo>
                      <a:pt x="163258" y="39370"/>
                      <a:pt x="66738" y="6350"/>
                      <a:pt x="64198" y="10160"/>
                    </a:cubicBezTo>
                    <a:cubicBezTo>
                      <a:pt x="61658" y="17780"/>
                      <a:pt x="235648" y="88900"/>
                      <a:pt x="275018" y="120650"/>
                    </a:cubicBezTo>
                    <a:cubicBezTo>
                      <a:pt x="292798" y="135890"/>
                      <a:pt x="302958" y="147320"/>
                      <a:pt x="309308" y="163830"/>
                    </a:cubicBezTo>
                    <a:cubicBezTo>
                      <a:pt x="314388" y="180340"/>
                      <a:pt x="310578" y="204470"/>
                      <a:pt x="305498" y="219710"/>
                    </a:cubicBezTo>
                    <a:cubicBezTo>
                      <a:pt x="300418" y="232410"/>
                      <a:pt x="292798" y="241300"/>
                      <a:pt x="282638" y="248920"/>
                    </a:cubicBezTo>
                    <a:cubicBezTo>
                      <a:pt x="269938" y="257810"/>
                      <a:pt x="245808" y="265430"/>
                      <a:pt x="229298" y="265430"/>
                    </a:cubicBezTo>
                    <a:cubicBezTo>
                      <a:pt x="216598" y="265430"/>
                      <a:pt x="193738" y="255270"/>
                      <a:pt x="193738" y="255270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437298" y="1504360"/>
              <a:ext cx="219016" cy="387633"/>
              <a:chOff x="0" y="0"/>
              <a:chExt cx="447040" cy="79121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50800" y="50357"/>
                <a:ext cx="345960" cy="690495"/>
              </a:xfrm>
              <a:custGeom>
                <a:avLst/>
                <a:gdLst/>
                <a:ahLst/>
                <a:cxnLst/>
                <a:rect r="r" b="b" t="t" l="l"/>
                <a:pathLst>
                  <a:path h="690495" w="345960">
                    <a:moveTo>
                      <a:pt x="66040" y="646873"/>
                    </a:moveTo>
                    <a:cubicBezTo>
                      <a:pt x="8890" y="406843"/>
                      <a:pt x="26670" y="220153"/>
                      <a:pt x="17780" y="149033"/>
                    </a:cubicBezTo>
                    <a:cubicBezTo>
                      <a:pt x="13970" y="117283"/>
                      <a:pt x="0" y="100773"/>
                      <a:pt x="0" y="81723"/>
                    </a:cubicBezTo>
                    <a:cubicBezTo>
                      <a:pt x="0" y="66483"/>
                      <a:pt x="3810" y="55053"/>
                      <a:pt x="11430" y="42353"/>
                    </a:cubicBezTo>
                    <a:cubicBezTo>
                      <a:pt x="20320" y="28383"/>
                      <a:pt x="39370" y="10603"/>
                      <a:pt x="57150" y="4253"/>
                    </a:cubicBezTo>
                    <a:cubicBezTo>
                      <a:pt x="74930" y="-2097"/>
                      <a:pt x="100330" y="-827"/>
                      <a:pt x="118110" y="6793"/>
                    </a:cubicBezTo>
                    <a:cubicBezTo>
                      <a:pt x="134620" y="13143"/>
                      <a:pt x="148590" y="23303"/>
                      <a:pt x="161290" y="47433"/>
                    </a:cubicBezTo>
                    <a:cubicBezTo>
                      <a:pt x="194310" y="107123"/>
                      <a:pt x="194310" y="353503"/>
                      <a:pt x="238760" y="415733"/>
                    </a:cubicBezTo>
                    <a:cubicBezTo>
                      <a:pt x="261620" y="446213"/>
                      <a:pt x="302260" y="439863"/>
                      <a:pt x="320040" y="461453"/>
                    </a:cubicBezTo>
                    <a:cubicBezTo>
                      <a:pt x="336550" y="483043"/>
                      <a:pt x="346710" y="518603"/>
                      <a:pt x="344170" y="540193"/>
                    </a:cubicBezTo>
                    <a:cubicBezTo>
                      <a:pt x="342900" y="559243"/>
                      <a:pt x="331470" y="578293"/>
                      <a:pt x="317500" y="589723"/>
                    </a:cubicBezTo>
                    <a:cubicBezTo>
                      <a:pt x="298450" y="603693"/>
                      <a:pt x="260350" y="615123"/>
                      <a:pt x="236220" y="610043"/>
                    </a:cubicBezTo>
                    <a:cubicBezTo>
                      <a:pt x="213360" y="603693"/>
                      <a:pt x="184150" y="577023"/>
                      <a:pt x="175260" y="554163"/>
                    </a:cubicBezTo>
                    <a:cubicBezTo>
                      <a:pt x="166370" y="531303"/>
                      <a:pt x="172720" y="493203"/>
                      <a:pt x="186690" y="472883"/>
                    </a:cubicBezTo>
                    <a:cubicBezTo>
                      <a:pt x="200660" y="452563"/>
                      <a:pt x="237490" y="437323"/>
                      <a:pt x="260350" y="436053"/>
                    </a:cubicBezTo>
                    <a:cubicBezTo>
                      <a:pt x="279400" y="434783"/>
                      <a:pt x="299720" y="444943"/>
                      <a:pt x="313690" y="455103"/>
                    </a:cubicBezTo>
                    <a:cubicBezTo>
                      <a:pt x="327660" y="466533"/>
                      <a:pt x="339090" y="485583"/>
                      <a:pt x="344170" y="503363"/>
                    </a:cubicBezTo>
                    <a:cubicBezTo>
                      <a:pt x="347980" y="519873"/>
                      <a:pt x="345440" y="542733"/>
                      <a:pt x="339090" y="559243"/>
                    </a:cubicBezTo>
                    <a:cubicBezTo>
                      <a:pt x="331470" y="575753"/>
                      <a:pt x="317500" y="592263"/>
                      <a:pt x="300990" y="601153"/>
                    </a:cubicBezTo>
                    <a:cubicBezTo>
                      <a:pt x="285750" y="610043"/>
                      <a:pt x="266700" y="615123"/>
                      <a:pt x="246380" y="611313"/>
                    </a:cubicBezTo>
                    <a:cubicBezTo>
                      <a:pt x="214630" y="606233"/>
                      <a:pt x="166370" y="573213"/>
                      <a:pt x="137160" y="544003"/>
                    </a:cubicBezTo>
                    <a:cubicBezTo>
                      <a:pt x="110490" y="517333"/>
                      <a:pt x="95250" y="489393"/>
                      <a:pt x="78740" y="447483"/>
                    </a:cubicBezTo>
                    <a:cubicBezTo>
                      <a:pt x="53340" y="386523"/>
                      <a:pt x="31750" y="276033"/>
                      <a:pt x="19050" y="204913"/>
                    </a:cubicBezTo>
                    <a:cubicBezTo>
                      <a:pt x="10160" y="151573"/>
                      <a:pt x="-5080" y="95693"/>
                      <a:pt x="3810" y="61403"/>
                    </a:cubicBezTo>
                    <a:cubicBezTo>
                      <a:pt x="8890" y="39813"/>
                      <a:pt x="25400" y="23303"/>
                      <a:pt x="39370" y="13143"/>
                    </a:cubicBezTo>
                    <a:cubicBezTo>
                      <a:pt x="50800" y="5523"/>
                      <a:pt x="64770" y="1713"/>
                      <a:pt x="77470" y="443"/>
                    </a:cubicBezTo>
                    <a:cubicBezTo>
                      <a:pt x="90170" y="-827"/>
                      <a:pt x="105410" y="443"/>
                      <a:pt x="118110" y="6793"/>
                    </a:cubicBezTo>
                    <a:cubicBezTo>
                      <a:pt x="133350" y="14413"/>
                      <a:pt x="149860" y="27113"/>
                      <a:pt x="161290" y="47433"/>
                    </a:cubicBezTo>
                    <a:cubicBezTo>
                      <a:pt x="177800" y="77913"/>
                      <a:pt x="180340" y="124903"/>
                      <a:pt x="185420" y="179513"/>
                    </a:cubicBezTo>
                    <a:cubicBezTo>
                      <a:pt x="193040" y="268413"/>
                      <a:pt x="172720" y="469073"/>
                      <a:pt x="186690" y="536383"/>
                    </a:cubicBezTo>
                    <a:cubicBezTo>
                      <a:pt x="193040" y="564323"/>
                      <a:pt x="209550" y="577023"/>
                      <a:pt x="212090" y="593533"/>
                    </a:cubicBezTo>
                    <a:cubicBezTo>
                      <a:pt x="215900" y="607503"/>
                      <a:pt x="215900" y="618933"/>
                      <a:pt x="212090" y="631633"/>
                    </a:cubicBezTo>
                    <a:cubicBezTo>
                      <a:pt x="207010" y="646873"/>
                      <a:pt x="191770" y="667193"/>
                      <a:pt x="179070" y="677353"/>
                    </a:cubicBezTo>
                    <a:cubicBezTo>
                      <a:pt x="168910" y="684973"/>
                      <a:pt x="156210" y="688783"/>
                      <a:pt x="143510" y="690053"/>
                    </a:cubicBezTo>
                    <a:cubicBezTo>
                      <a:pt x="132080" y="691323"/>
                      <a:pt x="118110" y="690053"/>
                      <a:pt x="106680" y="683703"/>
                    </a:cubicBezTo>
                    <a:cubicBezTo>
                      <a:pt x="92710" y="677353"/>
                      <a:pt x="66040" y="646873"/>
                      <a:pt x="66040" y="646873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0"/>
              <a:ext cx="2484861" cy="248486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19075" cap="sq">
                <a:solidFill>
                  <a:srgbClr val="008257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677" lIns="30677" bIns="30677" rIns="3067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8928730" y="8223685"/>
            <a:ext cx="1316896" cy="1310829"/>
            <a:chOff x="0" y="0"/>
            <a:chExt cx="1755861" cy="1747772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345946" y="0"/>
              <a:ext cx="1113746" cy="1139256"/>
              <a:chOff x="0" y="0"/>
              <a:chExt cx="2273300" cy="232537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45792" y="50800"/>
                <a:ext cx="2179869" cy="2226169"/>
              </a:xfrm>
              <a:custGeom>
                <a:avLst/>
                <a:gdLst/>
                <a:ahLst/>
                <a:cxnLst/>
                <a:rect r="r" b="b" t="t" l="l"/>
                <a:pathLst>
                  <a:path h="2226169" w="2179869">
                    <a:moveTo>
                      <a:pt x="709858" y="332740"/>
                    </a:moveTo>
                    <a:cubicBezTo>
                      <a:pt x="526978" y="417830"/>
                      <a:pt x="514278" y="435610"/>
                      <a:pt x="490148" y="461010"/>
                    </a:cubicBezTo>
                    <a:cubicBezTo>
                      <a:pt x="454588" y="496570"/>
                      <a:pt x="406328" y="549910"/>
                      <a:pt x="370768" y="599440"/>
                    </a:cubicBezTo>
                    <a:cubicBezTo>
                      <a:pt x="335208" y="650240"/>
                      <a:pt x="297108" y="716280"/>
                      <a:pt x="275518" y="759460"/>
                    </a:cubicBezTo>
                    <a:cubicBezTo>
                      <a:pt x="261548" y="788670"/>
                      <a:pt x="255198" y="801370"/>
                      <a:pt x="246308" y="833120"/>
                    </a:cubicBezTo>
                    <a:cubicBezTo>
                      <a:pt x="228528" y="889000"/>
                      <a:pt x="206938" y="982980"/>
                      <a:pt x="195508" y="1066800"/>
                    </a:cubicBezTo>
                    <a:cubicBezTo>
                      <a:pt x="181538" y="1159510"/>
                      <a:pt x="168838" y="1281430"/>
                      <a:pt x="173918" y="1367790"/>
                    </a:cubicBezTo>
                    <a:cubicBezTo>
                      <a:pt x="177728" y="1433830"/>
                      <a:pt x="189158" y="1482090"/>
                      <a:pt x="208208" y="1540510"/>
                    </a:cubicBezTo>
                    <a:cubicBezTo>
                      <a:pt x="228528" y="1604010"/>
                      <a:pt x="267898" y="1687830"/>
                      <a:pt x="295838" y="1736090"/>
                    </a:cubicBezTo>
                    <a:cubicBezTo>
                      <a:pt x="314888" y="1766570"/>
                      <a:pt x="326318" y="1781810"/>
                      <a:pt x="350448" y="1808480"/>
                    </a:cubicBezTo>
                    <a:cubicBezTo>
                      <a:pt x="386008" y="1846580"/>
                      <a:pt x="438078" y="1899920"/>
                      <a:pt x="491418" y="1935480"/>
                    </a:cubicBezTo>
                    <a:cubicBezTo>
                      <a:pt x="548568" y="1972310"/>
                      <a:pt x="606988" y="2004060"/>
                      <a:pt x="683188" y="2024380"/>
                    </a:cubicBezTo>
                    <a:cubicBezTo>
                      <a:pt x="779708" y="2051050"/>
                      <a:pt x="919408" y="2054860"/>
                      <a:pt x="1032438" y="2059940"/>
                    </a:cubicBezTo>
                    <a:cubicBezTo>
                      <a:pt x="1137848" y="2063750"/>
                      <a:pt x="1252148" y="2063750"/>
                      <a:pt x="1339778" y="2052320"/>
                    </a:cubicBezTo>
                    <a:cubicBezTo>
                      <a:pt x="1404548" y="2042160"/>
                      <a:pt x="1456618" y="2030730"/>
                      <a:pt x="1509958" y="2007870"/>
                    </a:cubicBezTo>
                    <a:cubicBezTo>
                      <a:pt x="1562028" y="1985010"/>
                      <a:pt x="1617908" y="1944370"/>
                      <a:pt x="1657278" y="1915160"/>
                    </a:cubicBezTo>
                    <a:cubicBezTo>
                      <a:pt x="1687758" y="1892300"/>
                      <a:pt x="1702998" y="1879600"/>
                      <a:pt x="1729668" y="1847850"/>
                    </a:cubicBezTo>
                    <a:cubicBezTo>
                      <a:pt x="1779198" y="1791970"/>
                      <a:pt x="1866828" y="1671320"/>
                      <a:pt x="1911278" y="1586230"/>
                    </a:cubicBezTo>
                    <a:cubicBezTo>
                      <a:pt x="1948108" y="1515110"/>
                      <a:pt x="1973508" y="1435100"/>
                      <a:pt x="1988748" y="1376680"/>
                    </a:cubicBezTo>
                    <a:cubicBezTo>
                      <a:pt x="1998908" y="1337310"/>
                      <a:pt x="2001448" y="1316990"/>
                      <a:pt x="2005258" y="1275080"/>
                    </a:cubicBezTo>
                    <a:cubicBezTo>
                      <a:pt x="2012878" y="1203960"/>
                      <a:pt x="2014148" y="1061720"/>
                      <a:pt x="2012878" y="991870"/>
                    </a:cubicBezTo>
                    <a:cubicBezTo>
                      <a:pt x="2011608" y="949960"/>
                      <a:pt x="2010338" y="924560"/>
                      <a:pt x="2003988" y="892810"/>
                    </a:cubicBezTo>
                    <a:cubicBezTo>
                      <a:pt x="1997638" y="863600"/>
                      <a:pt x="1991288" y="842010"/>
                      <a:pt x="1977318" y="807720"/>
                    </a:cubicBezTo>
                    <a:cubicBezTo>
                      <a:pt x="1954458" y="754380"/>
                      <a:pt x="1902388" y="655320"/>
                      <a:pt x="1864288" y="605790"/>
                    </a:cubicBezTo>
                    <a:cubicBezTo>
                      <a:pt x="1837618" y="570230"/>
                      <a:pt x="1817298" y="553720"/>
                      <a:pt x="1783008" y="524510"/>
                    </a:cubicBezTo>
                    <a:cubicBezTo>
                      <a:pt x="1733478" y="482600"/>
                      <a:pt x="1669978" y="433070"/>
                      <a:pt x="1588698" y="388620"/>
                    </a:cubicBezTo>
                    <a:cubicBezTo>
                      <a:pt x="1474398" y="326390"/>
                      <a:pt x="1276278" y="243840"/>
                      <a:pt x="1144198" y="208280"/>
                    </a:cubicBezTo>
                    <a:cubicBezTo>
                      <a:pt x="1045138" y="181610"/>
                      <a:pt x="939728" y="171450"/>
                      <a:pt x="872418" y="171450"/>
                    </a:cubicBezTo>
                    <a:cubicBezTo>
                      <a:pt x="833048" y="172720"/>
                      <a:pt x="810188" y="171450"/>
                      <a:pt x="777168" y="185420"/>
                    </a:cubicBezTo>
                    <a:cubicBezTo>
                      <a:pt x="731448" y="205740"/>
                      <a:pt x="674298" y="284480"/>
                      <a:pt x="636198" y="302260"/>
                    </a:cubicBezTo>
                    <a:cubicBezTo>
                      <a:pt x="614608" y="311150"/>
                      <a:pt x="599368" y="314960"/>
                      <a:pt x="581588" y="311150"/>
                    </a:cubicBezTo>
                    <a:cubicBezTo>
                      <a:pt x="558728" y="306070"/>
                      <a:pt x="526978" y="281940"/>
                      <a:pt x="515548" y="261620"/>
                    </a:cubicBezTo>
                    <a:cubicBezTo>
                      <a:pt x="505388" y="245110"/>
                      <a:pt x="505388" y="223520"/>
                      <a:pt x="509198" y="205740"/>
                    </a:cubicBezTo>
                    <a:cubicBezTo>
                      <a:pt x="513008" y="187960"/>
                      <a:pt x="521898" y="168910"/>
                      <a:pt x="537138" y="157480"/>
                    </a:cubicBezTo>
                    <a:cubicBezTo>
                      <a:pt x="556188" y="144780"/>
                      <a:pt x="594288" y="133350"/>
                      <a:pt x="617148" y="139700"/>
                    </a:cubicBezTo>
                    <a:cubicBezTo>
                      <a:pt x="641278" y="146050"/>
                      <a:pt x="670488" y="172720"/>
                      <a:pt x="678108" y="195580"/>
                    </a:cubicBezTo>
                    <a:cubicBezTo>
                      <a:pt x="685728" y="218440"/>
                      <a:pt x="679378" y="257810"/>
                      <a:pt x="665408" y="276860"/>
                    </a:cubicBezTo>
                    <a:cubicBezTo>
                      <a:pt x="650168" y="295910"/>
                      <a:pt x="614608" y="313690"/>
                      <a:pt x="590478" y="312420"/>
                    </a:cubicBezTo>
                    <a:cubicBezTo>
                      <a:pt x="566348" y="311150"/>
                      <a:pt x="532058" y="290830"/>
                      <a:pt x="519358" y="270510"/>
                    </a:cubicBezTo>
                    <a:cubicBezTo>
                      <a:pt x="506658" y="248920"/>
                      <a:pt x="502848" y="215900"/>
                      <a:pt x="514278" y="187960"/>
                    </a:cubicBezTo>
                    <a:cubicBezTo>
                      <a:pt x="535868" y="139700"/>
                      <a:pt x="650168" y="66040"/>
                      <a:pt x="699698" y="38100"/>
                    </a:cubicBezTo>
                    <a:cubicBezTo>
                      <a:pt x="727638" y="22860"/>
                      <a:pt x="745418" y="17780"/>
                      <a:pt x="772088" y="11430"/>
                    </a:cubicBezTo>
                    <a:cubicBezTo>
                      <a:pt x="805108" y="3810"/>
                      <a:pt x="841938" y="0"/>
                      <a:pt x="883848" y="0"/>
                    </a:cubicBezTo>
                    <a:cubicBezTo>
                      <a:pt x="937188" y="1270"/>
                      <a:pt x="998148" y="7620"/>
                      <a:pt x="1066728" y="21590"/>
                    </a:cubicBezTo>
                    <a:cubicBezTo>
                      <a:pt x="1155628" y="39370"/>
                      <a:pt x="1266118" y="68580"/>
                      <a:pt x="1370258" y="107950"/>
                    </a:cubicBezTo>
                    <a:cubicBezTo>
                      <a:pt x="1485828" y="149860"/>
                      <a:pt x="1636958" y="218440"/>
                      <a:pt x="1725858" y="273050"/>
                    </a:cubicBezTo>
                    <a:cubicBezTo>
                      <a:pt x="1785548" y="308610"/>
                      <a:pt x="1818568" y="336550"/>
                      <a:pt x="1864288" y="377190"/>
                    </a:cubicBezTo>
                    <a:cubicBezTo>
                      <a:pt x="1916358" y="425450"/>
                      <a:pt x="1977318" y="487680"/>
                      <a:pt x="2019228" y="544830"/>
                    </a:cubicBezTo>
                    <a:cubicBezTo>
                      <a:pt x="2058598" y="598170"/>
                      <a:pt x="2089078" y="660400"/>
                      <a:pt x="2111938" y="708660"/>
                    </a:cubicBezTo>
                    <a:cubicBezTo>
                      <a:pt x="2128448" y="744220"/>
                      <a:pt x="2138608" y="768350"/>
                      <a:pt x="2148768" y="803910"/>
                    </a:cubicBezTo>
                    <a:cubicBezTo>
                      <a:pt x="2160198" y="844550"/>
                      <a:pt x="2171628" y="886460"/>
                      <a:pt x="2175438" y="941070"/>
                    </a:cubicBezTo>
                    <a:cubicBezTo>
                      <a:pt x="2183058" y="1021080"/>
                      <a:pt x="2180518" y="1144270"/>
                      <a:pt x="2170358" y="1236980"/>
                    </a:cubicBezTo>
                    <a:cubicBezTo>
                      <a:pt x="2161468" y="1322070"/>
                      <a:pt x="2142418" y="1402080"/>
                      <a:pt x="2122098" y="1477010"/>
                    </a:cubicBezTo>
                    <a:cubicBezTo>
                      <a:pt x="2103048" y="1544320"/>
                      <a:pt x="2081458" y="1607820"/>
                      <a:pt x="2050978" y="1668780"/>
                    </a:cubicBezTo>
                    <a:cubicBezTo>
                      <a:pt x="2021768" y="1728470"/>
                      <a:pt x="1983668" y="1783080"/>
                      <a:pt x="1943028" y="1838960"/>
                    </a:cubicBezTo>
                    <a:cubicBezTo>
                      <a:pt x="1899848" y="1896110"/>
                      <a:pt x="1854128" y="1958340"/>
                      <a:pt x="1800788" y="2006600"/>
                    </a:cubicBezTo>
                    <a:cubicBezTo>
                      <a:pt x="1748718" y="2054860"/>
                      <a:pt x="1677598" y="2099310"/>
                      <a:pt x="1625528" y="2129790"/>
                    </a:cubicBezTo>
                    <a:cubicBezTo>
                      <a:pt x="1587428" y="2151380"/>
                      <a:pt x="1555678" y="2164080"/>
                      <a:pt x="1520118" y="2176780"/>
                    </a:cubicBezTo>
                    <a:cubicBezTo>
                      <a:pt x="1485828" y="2190750"/>
                      <a:pt x="1451538" y="2200910"/>
                      <a:pt x="1414708" y="2208530"/>
                    </a:cubicBezTo>
                    <a:cubicBezTo>
                      <a:pt x="1375338" y="2217420"/>
                      <a:pt x="1343588" y="2221230"/>
                      <a:pt x="1292788" y="2223770"/>
                    </a:cubicBezTo>
                    <a:cubicBezTo>
                      <a:pt x="1208968" y="2228850"/>
                      <a:pt x="1047678" y="2225040"/>
                      <a:pt x="952428" y="2219960"/>
                    </a:cubicBezTo>
                    <a:cubicBezTo>
                      <a:pt x="885118" y="2216150"/>
                      <a:pt x="839398" y="2213610"/>
                      <a:pt x="777168" y="2203450"/>
                    </a:cubicBezTo>
                    <a:cubicBezTo>
                      <a:pt x="706048" y="2190750"/>
                      <a:pt x="615878" y="2175510"/>
                      <a:pt x="549838" y="2150110"/>
                    </a:cubicBezTo>
                    <a:cubicBezTo>
                      <a:pt x="493958" y="2128520"/>
                      <a:pt x="450778" y="2104390"/>
                      <a:pt x="401248" y="2068830"/>
                    </a:cubicBezTo>
                    <a:cubicBezTo>
                      <a:pt x="341558" y="2026920"/>
                      <a:pt x="269168" y="1953260"/>
                      <a:pt x="224718" y="1907540"/>
                    </a:cubicBezTo>
                    <a:cubicBezTo>
                      <a:pt x="195508" y="1875790"/>
                      <a:pt x="178998" y="1858010"/>
                      <a:pt x="156138" y="1823720"/>
                    </a:cubicBezTo>
                    <a:cubicBezTo>
                      <a:pt x="126928" y="1775460"/>
                      <a:pt x="93908" y="1705610"/>
                      <a:pt x="69778" y="1640840"/>
                    </a:cubicBezTo>
                    <a:cubicBezTo>
                      <a:pt x="43108" y="1572260"/>
                      <a:pt x="15168" y="1496060"/>
                      <a:pt x="5008" y="1422400"/>
                    </a:cubicBezTo>
                    <a:cubicBezTo>
                      <a:pt x="-5152" y="1350010"/>
                      <a:pt x="2468" y="1277620"/>
                      <a:pt x="7548" y="1205230"/>
                    </a:cubicBezTo>
                    <a:cubicBezTo>
                      <a:pt x="12628" y="1134110"/>
                      <a:pt x="22788" y="1057910"/>
                      <a:pt x="35488" y="990600"/>
                    </a:cubicBezTo>
                    <a:cubicBezTo>
                      <a:pt x="46918" y="927100"/>
                      <a:pt x="59618" y="871220"/>
                      <a:pt x="79938" y="811530"/>
                    </a:cubicBezTo>
                    <a:cubicBezTo>
                      <a:pt x="102798" y="746760"/>
                      <a:pt x="142168" y="665480"/>
                      <a:pt x="166298" y="615950"/>
                    </a:cubicBezTo>
                    <a:cubicBezTo>
                      <a:pt x="181538" y="585470"/>
                      <a:pt x="186618" y="571500"/>
                      <a:pt x="205668" y="543560"/>
                    </a:cubicBezTo>
                    <a:cubicBezTo>
                      <a:pt x="236148" y="499110"/>
                      <a:pt x="294568" y="429260"/>
                      <a:pt x="341558" y="381000"/>
                    </a:cubicBezTo>
                    <a:cubicBezTo>
                      <a:pt x="384738" y="336550"/>
                      <a:pt x="424108" y="295910"/>
                      <a:pt x="474908" y="264160"/>
                    </a:cubicBezTo>
                    <a:cubicBezTo>
                      <a:pt x="526978" y="231140"/>
                      <a:pt x="610798" y="194310"/>
                      <a:pt x="653978" y="185420"/>
                    </a:cubicBezTo>
                    <a:cubicBezTo>
                      <a:pt x="678108" y="181610"/>
                      <a:pt x="694618" y="181610"/>
                      <a:pt x="709858" y="186690"/>
                    </a:cubicBezTo>
                    <a:cubicBezTo>
                      <a:pt x="722558" y="190500"/>
                      <a:pt x="732718" y="196850"/>
                      <a:pt x="740338" y="207010"/>
                    </a:cubicBezTo>
                    <a:cubicBezTo>
                      <a:pt x="750498" y="219710"/>
                      <a:pt x="760658" y="242570"/>
                      <a:pt x="760658" y="259080"/>
                    </a:cubicBezTo>
                    <a:cubicBezTo>
                      <a:pt x="760658" y="276860"/>
                      <a:pt x="750498" y="298450"/>
                      <a:pt x="740338" y="311150"/>
                    </a:cubicBezTo>
                    <a:cubicBezTo>
                      <a:pt x="732718" y="321310"/>
                      <a:pt x="709858" y="332740"/>
                      <a:pt x="709858" y="332740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659537" y="370834"/>
              <a:ext cx="172973" cy="125685"/>
              <a:chOff x="0" y="0"/>
              <a:chExt cx="353060" cy="25654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47999" y="50500"/>
                <a:ext cx="255350" cy="159219"/>
              </a:xfrm>
              <a:custGeom>
                <a:avLst/>
                <a:gdLst/>
                <a:ahLst/>
                <a:cxnLst/>
                <a:rect r="r" b="b" t="t" l="l"/>
                <a:pathLst>
                  <a:path h="159219" w="255350">
                    <a:moveTo>
                      <a:pt x="73921" y="1570"/>
                    </a:moveTo>
                    <a:cubicBezTo>
                      <a:pt x="222511" y="10460"/>
                      <a:pt x="235211" y="19350"/>
                      <a:pt x="242831" y="34590"/>
                    </a:cubicBezTo>
                    <a:cubicBezTo>
                      <a:pt x="252991" y="52370"/>
                      <a:pt x="259341" y="86660"/>
                      <a:pt x="251721" y="106980"/>
                    </a:cubicBezTo>
                    <a:cubicBezTo>
                      <a:pt x="242831" y="126030"/>
                      <a:pt x="214891" y="147620"/>
                      <a:pt x="195841" y="153970"/>
                    </a:cubicBezTo>
                    <a:cubicBezTo>
                      <a:pt x="179331" y="159050"/>
                      <a:pt x="160281" y="155240"/>
                      <a:pt x="146311" y="148890"/>
                    </a:cubicBezTo>
                    <a:cubicBezTo>
                      <a:pt x="132341" y="141270"/>
                      <a:pt x="117101" y="129840"/>
                      <a:pt x="110751" y="114600"/>
                    </a:cubicBezTo>
                    <a:cubicBezTo>
                      <a:pt x="103131" y="95550"/>
                      <a:pt x="100591" y="59990"/>
                      <a:pt x="110751" y="40940"/>
                    </a:cubicBezTo>
                    <a:cubicBezTo>
                      <a:pt x="120911" y="23160"/>
                      <a:pt x="148851" y="2840"/>
                      <a:pt x="170441" y="300"/>
                    </a:cubicBezTo>
                    <a:cubicBezTo>
                      <a:pt x="192031" y="-2240"/>
                      <a:pt x="225051" y="11730"/>
                      <a:pt x="237751" y="28240"/>
                    </a:cubicBezTo>
                    <a:cubicBezTo>
                      <a:pt x="251721" y="43480"/>
                      <a:pt x="258071" y="79040"/>
                      <a:pt x="254261" y="98090"/>
                    </a:cubicBezTo>
                    <a:cubicBezTo>
                      <a:pt x="250451" y="114600"/>
                      <a:pt x="239021" y="129840"/>
                      <a:pt x="226321" y="140000"/>
                    </a:cubicBezTo>
                    <a:cubicBezTo>
                      <a:pt x="213621" y="148890"/>
                      <a:pt x="198381" y="152700"/>
                      <a:pt x="179331" y="155240"/>
                    </a:cubicBezTo>
                    <a:cubicBezTo>
                      <a:pt x="147581" y="160320"/>
                      <a:pt x="86621" y="161590"/>
                      <a:pt x="56141" y="152700"/>
                    </a:cubicBezTo>
                    <a:cubicBezTo>
                      <a:pt x="35821" y="146350"/>
                      <a:pt x="20581" y="136190"/>
                      <a:pt x="11691" y="120950"/>
                    </a:cubicBezTo>
                    <a:cubicBezTo>
                      <a:pt x="1531" y="104440"/>
                      <a:pt x="-3549" y="70150"/>
                      <a:pt x="2801" y="51100"/>
                    </a:cubicBezTo>
                    <a:cubicBezTo>
                      <a:pt x="7881" y="33320"/>
                      <a:pt x="25661" y="18080"/>
                      <a:pt x="38361" y="10460"/>
                    </a:cubicBezTo>
                    <a:cubicBezTo>
                      <a:pt x="49791" y="2840"/>
                      <a:pt x="73921" y="1570"/>
                      <a:pt x="73921" y="1570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913396" y="378922"/>
              <a:ext cx="186039" cy="135018"/>
              <a:chOff x="0" y="0"/>
              <a:chExt cx="379730" cy="27559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49574" y="50394"/>
                <a:ext cx="278582" cy="174293"/>
              </a:xfrm>
              <a:custGeom>
                <a:avLst/>
                <a:gdLst/>
                <a:ahLst/>
                <a:cxnLst/>
                <a:rect r="r" b="b" t="t" l="l"/>
                <a:pathLst>
                  <a:path h="174293" w="278582">
                    <a:moveTo>
                      <a:pt x="62186" y="20726"/>
                    </a:moveTo>
                    <a:cubicBezTo>
                      <a:pt x="214586" y="1676"/>
                      <a:pt x="228556" y="2946"/>
                      <a:pt x="242526" y="13106"/>
                    </a:cubicBezTo>
                    <a:cubicBezTo>
                      <a:pt x="259036" y="25806"/>
                      <a:pt x="276816" y="56286"/>
                      <a:pt x="278086" y="76606"/>
                    </a:cubicBezTo>
                    <a:cubicBezTo>
                      <a:pt x="280626" y="94386"/>
                      <a:pt x="273006" y="112166"/>
                      <a:pt x="264116" y="124866"/>
                    </a:cubicBezTo>
                    <a:cubicBezTo>
                      <a:pt x="253956" y="137566"/>
                      <a:pt x="238716" y="150266"/>
                      <a:pt x="222206" y="154076"/>
                    </a:cubicBezTo>
                    <a:cubicBezTo>
                      <a:pt x="203156" y="159156"/>
                      <a:pt x="167596" y="154076"/>
                      <a:pt x="149816" y="140106"/>
                    </a:cubicBezTo>
                    <a:cubicBezTo>
                      <a:pt x="133306" y="126136"/>
                      <a:pt x="119336" y="94386"/>
                      <a:pt x="121876" y="72796"/>
                    </a:cubicBezTo>
                    <a:cubicBezTo>
                      <a:pt x="123146" y="51206"/>
                      <a:pt x="144736" y="21996"/>
                      <a:pt x="161246" y="10566"/>
                    </a:cubicBezTo>
                    <a:cubicBezTo>
                      <a:pt x="175216" y="406"/>
                      <a:pt x="195536" y="-864"/>
                      <a:pt x="210776" y="406"/>
                    </a:cubicBezTo>
                    <a:cubicBezTo>
                      <a:pt x="226016" y="2946"/>
                      <a:pt x="245066" y="11836"/>
                      <a:pt x="255226" y="23266"/>
                    </a:cubicBezTo>
                    <a:cubicBezTo>
                      <a:pt x="266656" y="34696"/>
                      <a:pt x="276816" y="51206"/>
                      <a:pt x="278086" y="68986"/>
                    </a:cubicBezTo>
                    <a:cubicBezTo>
                      <a:pt x="279356" y="89306"/>
                      <a:pt x="266656" y="122326"/>
                      <a:pt x="252686" y="137566"/>
                    </a:cubicBezTo>
                    <a:cubicBezTo>
                      <a:pt x="239986" y="150266"/>
                      <a:pt x="226016" y="151536"/>
                      <a:pt x="205696" y="157886"/>
                    </a:cubicBezTo>
                    <a:cubicBezTo>
                      <a:pt x="173946" y="165506"/>
                      <a:pt x="107906" y="178206"/>
                      <a:pt x="74886" y="173126"/>
                    </a:cubicBezTo>
                    <a:cubicBezTo>
                      <a:pt x="53296" y="170586"/>
                      <a:pt x="36786" y="164236"/>
                      <a:pt x="24086" y="151536"/>
                    </a:cubicBezTo>
                    <a:cubicBezTo>
                      <a:pt x="11386" y="140106"/>
                      <a:pt x="2496" y="117246"/>
                      <a:pt x="1226" y="102006"/>
                    </a:cubicBezTo>
                    <a:cubicBezTo>
                      <a:pt x="-1314" y="89306"/>
                      <a:pt x="-44" y="77876"/>
                      <a:pt x="6306" y="65176"/>
                    </a:cubicBezTo>
                    <a:cubicBezTo>
                      <a:pt x="16466" y="49936"/>
                      <a:pt x="62186" y="20726"/>
                      <a:pt x="62186" y="20726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632160" y="598561"/>
              <a:ext cx="520785" cy="189772"/>
              <a:chOff x="0" y="0"/>
              <a:chExt cx="1062990" cy="38735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48157" y="50731"/>
                <a:ext cx="962953" cy="289497"/>
              </a:xfrm>
              <a:custGeom>
                <a:avLst/>
                <a:gdLst/>
                <a:ahLst/>
                <a:cxnLst/>
                <a:rect r="r" b="b" t="t" l="l"/>
                <a:pathLst>
                  <a:path h="289497" w="962953">
                    <a:moveTo>
                      <a:pt x="89003" y="110559"/>
                    </a:moveTo>
                    <a:cubicBezTo>
                      <a:pt x="355703" y="130879"/>
                      <a:pt x="583033" y="133419"/>
                      <a:pt x="674473" y="125799"/>
                    </a:cubicBezTo>
                    <a:cubicBezTo>
                      <a:pt x="716383" y="121989"/>
                      <a:pt x="744323" y="125799"/>
                      <a:pt x="767183" y="109289"/>
                    </a:cubicBezTo>
                    <a:cubicBezTo>
                      <a:pt x="791313" y="94049"/>
                      <a:pt x="793853" y="49599"/>
                      <a:pt x="814173" y="31819"/>
                    </a:cubicBezTo>
                    <a:cubicBezTo>
                      <a:pt x="834493" y="15309"/>
                      <a:pt x="863703" y="-1201"/>
                      <a:pt x="886563" y="69"/>
                    </a:cubicBezTo>
                    <a:cubicBezTo>
                      <a:pt x="909423" y="2609"/>
                      <a:pt x="941173" y="21659"/>
                      <a:pt x="952603" y="41979"/>
                    </a:cubicBezTo>
                    <a:cubicBezTo>
                      <a:pt x="964033" y="62299"/>
                      <a:pt x="962763" y="100399"/>
                      <a:pt x="955143" y="120719"/>
                    </a:cubicBezTo>
                    <a:cubicBezTo>
                      <a:pt x="948793" y="137229"/>
                      <a:pt x="932283" y="151199"/>
                      <a:pt x="917043" y="157549"/>
                    </a:cubicBezTo>
                    <a:cubicBezTo>
                      <a:pt x="901803" y="165169"/>
                      <a:pt x="881483" y="170249"/>
                      <a:pt x="864973" y="165169"/>
                    </a:cubicBezTo>
                    <a:cubicBezTo>
                      <a:pt x="843383" y="160089"/>
                      <a:pt x="812903" y="138499"/>
                      <a:pt x="804013" y="116909"/>
                    </a:cubicBezTo>
                    <a:cubicBezTo>
                      <a:pt x="793853" y="95319"/>
                      <a:pt x="797663" y="58489"/>
                      <a:pt x="809093" y="39439"/>
                    </a:cubicBezTo>
                    <a:cubicBezTo>
                      <a:pt x="821793" y="19119"/>
                      <a:pt x="854813" y="1339"/>
                      <a:pt x="877673" y="69"/>
                    </a:cubicBezTo>
                    <a:cubicBezTo>
                      <a:pt x="900533" y="69"/>
                      <a:pt x="933553" y="17849"/>
                      <a:pt x="947523" y="34359"/>
                    </a:cubicBezTo>
                    <a:cubicBezTo>
                      <a:pt x="958953" y="48329"/>
                      <a:pt x="964033" y="68649"/>
                      <a:pt x="962763" y="85159"/>
                    </a:cubicBezTo>
                    <a:cubicBezTo>
                      <a:pt x="962763" y="102939"/>
                      <a:pt x="955143" y="116909"/>
                      <a:pt x="944983" y="135959"/>
                    </a:cubicBezTo>
                    <a:cubicBezTo>
                      <a:pt x="929743" y="162629"/>
                      <a:pt x="897993" y="204539"/>
                      <a:pt x="867513" y="227399"/>
                    </a:cubicBezTo>
                    <a:cubicBezTo>
                      <a:pt x="838303" y="248989"/>
                      <a:pt x="800203" y="261689"/>
                      <a:pt x="767183" y="271849"/>
                    </a:cubicBezTo>
                    <a:cubicBezTo>
                      <a:pt x="736703" y="280739"/>
                      <a:pt x="716383" y="283279"/>
                      <a:pt x="674473" y="285819"/>
                    </a:cubicBezTo>
                    <a:cubicBezTo>
                      <a:pt x="583033" y="292169"/>
                      <a:pt x="358243" y="289629"/>
                      <a:pt x="242673" y="283279"/>
                    </a:cubicBezTo>
                    <a:cubicBezTo>
                      <a:pt x="165203" y="278199"/>
                      <a:pt x="87733" y="278199"/>
                      <a:pt x="48363" y="260419"/>
                    </a:cubicBezTo>
                    <a:cubicBezTo>
                      <a:pt x="28043" y="251529"/>
                      <a:pt x="15343" y="238829"/>
                      <a:pt x="7723" y="223589"/>
                    </a:cubicBezTo>
                    <a:cubicBezTo>
                      <a:pt x="103" y="207079"/>
                      <a:pt x="-2437" y="184219"/>
                      <a:pt x="2643" y="167709"/>
                    </a:cubicBezTo>
                    <a:cubicBezTo>
                      <a:pt x="7723" y="151199"/>
                      <a:pt x="20423" y="132149"/>
                      <a:pt x="34393" y="123259"/>
                    </a:cubicBezTo>
                    <a:cubicBezTo>
                      <a:pt x="49633" y="113099"/>
                      <a:pt x="89003" y="110559"/>
                      <a:pt x="89003" y="110559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815710" y="1020415"/>
              <a:ext cx="147462" cy="727357"/>
              <a:chOff x="0" y="0"/>
              <a:chExt cx="300990" cy="148463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44891" y="50153"/>
                <a:ext cx="202759" cy="1382641"/>
              </a:xfrm>
              <a:custGeom>
                <a:avLst/>
                <a:gdLst/>
                <a:ahLst/>
                <a:cxnLst/>
                <a:rect r="r" b="b" t="t" l="l"/>
                <a:pathLst>
                  <a:path h="1382641" w="202759">
                    <a:moveTo>
                      <a:pt x="202759" y="76847"/>
                    </a:moveTo>
                    <a:cubicBezTo>
                      <a:pt x="200219" y="829957"/>
                      <a:pt x="192599" y="1200797"/>
                      <a:pt x="174819" y="1298587"/>
                    </a:cubicBezTo>
                    <a:cubicBezTo>
                      <a:pt x="169739" y="1325257"/>
                      <a:pt x="169739" y="1335417"/>
                      <a:pt x="157039" y="1349387"/>
                    </a:cubicBezTo>
                    <a:cubicBezTo>
                      <a:pt x="143069" y="1365897"/>
                      <a:pt x="107509" y="1382407"/>
                      <a:pt x="85919" y="1382407"/>
                    </a:cubicBezTo>
                    <a:cubicBezTo>
                      <a:pt x="66869" y="1382407"/>
                      <a:pt x="47819" y="1374787"/>
                      <a:pt x="35119" y="1362087"/>
                    </a:cubicBezTo>
                    <a:cubicBezTo>
                      <a:pt x="19879" y="1346847"/>
                      <a:pt x="3369" y="1312557"/>
                      <a:pt x="5909" y="1288427"/>
                    </a:cubicBezTo>
                    <a:cubicBezTo>
                      <a:pt x="8449" y="1265567"/>
                      <a:pt x="32579" y="1235087"/>
                      <a:pt x="50359" y="1223657"/>
                    </a:cubicBezTo>
                    <a:cubicBezTo>
                      <a:pt x="65599" y="1213497"/>
                      <a:pt x="85919" y="1209687"/>
                      <a:pt x="103699" y="1214767"/>
                    </a:cubicBezTo>
                    <a:cubicBezTo>
                      <a:pt x="125289" y="1219847"/>
                      <a:pt x="155769" y="1243977"/>
                      <a:pt x="167199" y="1263027"/>
                    </a:cubicBezTo>
                    <a:cubicBezTo>
                      <a:pt x="176089" y="1278267"/>
                      <a:pt x="176089" y="1299857"/>
                      <a:pt x="172279" y="1316367"/>
                    </a:cubicBezTo>
                    <a:cubicBezTo>
                      <a:pt x="168469" y="1332877"/>
                      <a:pt x="158309" y="1351927"/>
                      <a:pt x="144339" y="1362087"/>
                    </a:cubicBezTo>
                    <a:cubicBezTo>
                      <a:pt x="131639" y="1373517"/>
                      <a:pt x="111319" y="1381137"/>
                      <a:pt x="94809" y="1382407"/>
                    </a:cubicBezTo>
                    <a:cubicBezTo>
                      <a:pt x="77029" y="1383677"/>
                      <a:pt x="56709" y="1379867"/>
                      <a:pt x="42739" y="1368437"/>
                    </a:cubicBezTo>
                    <a:cubicBezTo>
                      <a:pt x="24959" y="1354467"/>
                      <a:pt x="13529" y="1335417"/>
                      <a:pt x="5909" y="1298587"/>
                    </a:cubicBezTo>
                    <a:cubicBezTo>
                      <a:pt x="-18221" y="1189367"/>
                      <a:pt x="38929" y="831227"/>
                      <a:pt x="45279" y="615327"/>
                    </a:cubicBezTo>
                    <a:cubicBezTo>
                      <a:pt x="51629" y="421017"/>
                      <a:pt x="23689" y="140347"/>
                      <a:pt x="49089" y="59067"/>
                    </a:cubicBezTo>
                    <a:cubicBezTo>
                      <a:pt x="57979" y="33667"/>
                      <a:pt x="66869" y="23507"/>
                      <a:pt x="80839" y="13347"/>
                    </a:cubicBezTo>
                    <a:cubicBezTo>
                      <a:pt x="94809" y="3187"/>
                      <a:pt x="117669" y="-1893"/>
                      <a:pt x="134179" y="647"/>
                    </a:cubicBezTo>
                    <a:cubicBezTo>
                      <a:pt x="151959" y="1917"/>
                      <a:pt x="172279" y="13347"/>
                      <a:pt x="183709" y="26047"/>
                    </a:cubicBezTo>
                    <a:cubicBezTo>
                      <a:pt x="195139" y="38747"/>
                      <a:pt x="202759" y="76847"/>
                      <a:pt x="202759" y="76847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856775" y="1175344"/>
              <a:ext cx="769045" cy="266303"/>
              <a:chOff x="0" y="0"/>
              <a:chExt cx="1569720" cy="54356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50638" y="50800"/>
                <a:ext cx="1469552" cy="441793"/>
              </a:xfrm>
              <a:custGeom>
                <a:avLst/>
                <a:gdLst/>
                <a:ahLst/>
                <a:cxnLst/>
                <a:rect r="r" b="b" t="t" l="l"/>
                <a:pathLst>
                  <a:path h="441793" w="1469552">
                    <a:moveTo>
                      <a:pt x="56042" y="302260"/>
                    </a:moveTo>
                    <a:cubicBezTo>
                      <a:pt x="1063152" y="137160"/>
                      <a:pt x="1201582" y="90170"/>
                      <a:pt x="1282862" y="54610"/>
                    </a:cubicBezTo>
                    <a:cubicBezTo>
                      <a:pt x="1326042" y="35560"/>
                      <a:pt x="1350172" y="8890"/>
                      <a:pt x="1376842" y="2540"/>
                    </a:cubicBezTo>
                    <a:cubicBezTo>
                      <a:pt x="1394622" y="-1270"/>
                      <a:pt x="1409862" y="-1270"/>
                      <a:pt x="1423832" y="6350"/>
                    </a:cubicBezTo>
                    <a:cubicBezTo>
                      <a:pt x="1441612" y="15240"/>
                      <a:pt x="1464472" y="39370"/>
                      <a:pt x="1468282" y="59690"/>
                    </a:cubicBezTo>
                    <a:cubicBezTo>
                      <a:pt x="1472092" y="80010"/>
                      <a:pt x="1460662" y="111760"/>
                      <a:pt x="1447962" y="127000"/>
                    </a:cubicBezTo>
                    <a:cubicBezTo>
                      <a:pt x="1437802" y="138430"/>
                      <a:pt x="1422562" y="147320"/>
                      <a:pt x="1406052" y="147320"/>
                    </a:cubicBezTo>
                    <a:cubicBezTo>
                      <a:pt x="1387002" y="148590"/>
                      <a:pt x="1355252" y="137160"/>
                      <a:pt x="1340012" y="124460"/>
                    </a:cubicBezTo>
                    <a:cubicBezTo>
                      <a:pt x="1328582" y="114300"/>
                      <a:pt x="1320962" y="96520"/>
                      <a:pt x="1320962" y="81280"/>
                    </a:cubicBezTo>
                    <a:cubicBezTo>
                      <a:pt x="1320962" y="62230"/>
                      <a:pt x="1334932" y="30480"/>
                      <a:pt x="1347632" y="16510"/>
                    </a:cubicBezTo>
                    <a:cubicBezTo>
                      <a:pt x="1360332" y="6350"/>
                      <a:pt x="1378112" y="1270"/>
                      <a:pt x="1392082" y="0"/>
                    </a:cubicBezTo>
                    <a:cubicBezTo>
                      <a:pt x="1407322" y="0"/>
                      <a:pt x="1426372" y="5080"/>
                      <a:pt x="1437802" y="13970"/>
                    </a:cubicBezTo>
                    <a:cubicBezTo>
                      <a:pt x="1450502" y="22860"/>
                      <a:pt x="1461932" y="38100"/>
                      <a:pt x="1465742" y="52070"/>
                    </a:cubicBezTo>
                    <a:cubicBezTo>
                      <a:pt x="1470822" y="66040"/>
                      <a:pt x="1470822" y="85090"/>
                      <a:pt x="1465742" y="99060"/>
                    </a:cubicBezTo>
                    <a:cubicBezTo>
                      <a:pt x="1460662" y="113030"/>
                      <a:pt x="1450502" y="124460"/>
                      <a:pt x="1436532" y="137160"/>
                    </a:cubicBezTo>
                    <a:cubicBezTo>
                      <a:pt x="1413672" y="154940"/>
                      <a:pt x="1370492" y="175260"/>
                      <a:pt x="1336202" y="190500"/>
                    </a:cubicBezTo>
                    <a:cubicBezTo>
                      <a:pt x="1300642" y="204470"/>
                      <a:pt x="1272702" y="212090"/>
                      <a:pt x="1224442" y="226060"/>
                    </a:cubicBezTo>
                    <a:cubicBezTo>
                      <a:pt x="1136812" y="250190"/>
                      <a:pt x="1000922" y="281940"/>
                      <a:pt x="854872" y="309880"/>
                    </a:cubicBezTo>
                    <a:cubicBezTo>
                      <a:pt x="641512" y="353060"/>
                      <a:pt x="169072" y="453390"/>
                      <a:pt x="67472" y="440690"/>
                    </a:cubicBezTo>
                    <a:cubicBezTo>
                      <a:pt x="42072" y="438150"/>
                      <a:pt x="33182" y="431800"/>
                      <a:pt x="21752" y="421640"/>
                    </a:cubicBezTo>
                    <a:cubicBezTo>
                      <a:pt x="10322" y="410210"/>
                      <a:pt x="1432" y="391160"/>
                      <a:pt x="162" y="375920"/>
                    </a:cubicBezTo>
                    <a:cubicBezTo>
                      <a:pt x="-1108" y="360680"/>
                      <a:pt x="5242" y="340360"/>
                      <a:pt x="14132" y="328930"/>
                    </a:cubicBezTo>
                    <a:cubicBezTo>
                      <a:pt x="24292" y="316230"/>
                      <a:pt x="56042" y="302260"/>
                      <a:pt x="56042" y="302260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0" id="50"/>
            <p:cNvGrpSpPr/>
            <p:nvPr/>
          </p:nvGrpSpPr>
          <p:grpSpPr>
            <a:xfrm rot="0">
              <a:off x="103286" y="1273030"/>
              <a:ext cx="843709" cy="175462"/>
              <a:chOff x="0" y="0"/>
              <a:chExt cx="1722120" cy="35814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50605" y="50604"/>
                <a:ext cx="1622930" cy="255466"/>
              </a:xfrm>
              <a:custGeom>
                <a:avLst/>
                <a:gdLst/>
                <a:ahLst/>
                <a:cxnLst/>
                <a:rect r="r" b="b" t="t" l="l"/>
                <a:pathLst>
                  <a:path h="255466" w="1622930">
                    <a:moveTo>
                      <a:pt x="1544515" y="255466"/>
                    </a:moveTo>
                    <a:cubicBezTo>
                      <a:pt x="1209235" y="202126"/>
                      <a:pt x="1094935" y="189426"/>
                      <a:pt x="943805" y="177996"/>
                    </a:cubicBezTo>
                    <a:cubicBezTo>
                      <a:pt x="710125" y="161486"/>
                      <a:pt x="150055" y="172916"/>
                      <a:pt x="49725" y="138626"/>
                    </a:cubicBezTo>
                    <a:cubicBezTo>
                      <a:pt x="26865" y="13100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2895" y="34486"/>
                      <a:pt x="23055" y="25596"/>
                    </a:cubicBezTo>
                    <a:cubicBezTo>
                      <a:pt x="30675" y="16706"/>
                      <a:pt x="38295" y="14166"/>
                      <a:pt x="50995" y="10356"/>
                    </a:cubicBezTo>
                    <a:cubicBezTo>
                      <a:pt x="71315" y="4006"/>
                      <a:pt x="115765" y="-1074"/>
                      <a:pt x="139895" y="196"/>
                    </a:cubicBezTo>
                    <a:cubicBezTo>
                      <a:pt x="156405" y="1466"/>
                      <a:pt x="170375" y="4006"/>
                      <a:pt x="180535" y="11626"/>
                    </a:cubicBezTo>
                    <a:cubicBezTo>
                      <a:pt x="191965" y="19246"/>
                      <a:pt x="203395" y="31946"/>
                      <a:pt x="207205" y="44646"/>
                    </a:cubicBezTo>
                    <a:cubicBezTo>
                      <a:pt x="211015" y="62426"/>
                      <a:pt x="208475" y="92906"/>
                      <a:pt x="197045" y="106876"/>
                    </a:cubicBezTo>
                    <a:cubicBezTo>
                      <a:pt x="185615" y="122116"/>
                      <a:pt x="158945" y="134816"/>
                      <a:pt x="139895" y="133546"/>
                    </a:cubicBezTo>
                    <a:cubicBezTo>
                      <a:pt x="122115" y="133546"/>
                      <a:pt x="96715" y="115766"/>
                      <a:pt x="86555" y="101796"/>
                    </a:cubicBezTo>
                    <a:cubicBezTo>
                      <a:pt x="77665" y="90366"/>
                      <a:pt x="75125" y="73856"/>
                      <a:pt x="77665" y="59886"/>
                    </a:cubicBezTo>
                    <a:cubicBezTo>
                      <a:pt x="78935" y="47186"/>
                      <a:pt x="84015" y="30676"/>
                      <a:pt x="94175" y="21786"/>
                    </a:cubicBezTo>
                    <a:cubicBezTo>
                      <a:pt x="108145" y="9086"/>
                      <a:pt x="136085" y="-2344"/>
                      <a:pt x="153865" y="1466"/>
                    </a:cubicBezTo>
                    <a:cubicBezTo>
                      <a:pt x="172915" y="4006"/>
                      <a:pt x="197045" y="21786"/>
                      <a:pt x="204665" y="38296"/>
                    </a:cubicBezTo>
                    <a:cubicBezTo>
                      <a:pt x="212285" y="54806"/>
                      <a:pt x="208475" y="85286"/>
                      <a:pt x="200855" y="101796"/>
                    </a:cubicBezTo>
                    <a:cubicBezTo>
                      <a:pt x="194505" y="114496"/>
                      <a:pt x="184345" y="122116"/>
                      <a:pt x="169105" y="129736"/>
                    </a:cubicBezTo>
                    <a:cubicBezTo>
                      <a:pt x="142435" y="139896"/>
                      <a:pt x="77665" y="146246"/>
                      <a:pt x="49725" y="138626"/>
                    </a:cubicBezTo>
                    <a:cubicBezTo>
                      <a:pt x="31945" y="13354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1625" y="34486"/>
                      <a:pt x="23055" y="25596"/>
                    </a:cubicBezTo>
                    <a:cubicBezTo>
                      <a:pt x="33215" y="15436"/>
                      <a:pt x="49725" y="10356"/>
                      <a:pt x="66235" y="9086"/>
                    </a:cubicBezTo>
                    <a:cubicBezTo>
                      <a:pt x="86555" y="7816"/>
                      <a:pt x="97985" y="17976"/>
                      <a:pt x="132275" y="21786"/>
                    </a:cubicBezTo>
                    <a:cubicBezTo>
                      <a:pt x="252925" y="35756"/>
                      <a:pt x="731715" y="34486"/>
                      <a:pt x="953965" y="48456"/>
                    </a:cubicBezTo>
                    <a:cubicBezTo>
                      <a:pt x="1106365" y="57346"/>
                      <a:pt x="1225745" y="68776"/>
                      <a:pt x="1338775" y="84016"/>
                    </a:cubicBezTo>
                    <a:cubicBezTo>
                      <a:pt x="1430215" y="96716"/>
                      <a:pt x="1540705" y="105606"/>
                      <a:pt x="1583885" y="127196"/>
                    </a:cubicBezTo>
                    <a:cubicBezTo>
                      <a:pt x="1602935" y="137356"/>
                      <a:pt x="1611825" y="147516"/>
                      <a:pt x="1618175" y="161486"/>
                    </a:cubicBezTo>
                    <a:cubicBezTo>
                      <a:pt x="1623255" y="175456"/>
                      <a:pt x="1624525" y="194506"/>
                      <a:pt x="1620715" y="208476"/>
                    </a:cubicBezTo>
                    <a:cubicBezTo>
                      <a:pt x="1615635" y="223716"/>
                      <a:pt x="1604205" y="238956"/>
                      <a:pt x="1591505" y="246576"/>
                    </a:cubicBezTo>
                    <a:cubicBezTo>
                      <a:pt x="1578805" y="254196"/>
                      <a:pt x="1544515" y="255466"/>
                      <a:pt x="1544515" y="255466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1436048" y="1104413"/>
              <a:ext cx="319813" cy="298658"/>
              <a:chOff x="0" y="0"/>
              <a:chExt cx="652780" cy="6096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46625" y="50662"/>
                <a:ext cx="554195" cy="509258"/>
              </a:xfrm>
              <a:custGeom>
                <a:avLst/>
                <a:gdLst/>
                <a:ahLst/>
                <a:cxnLst/>
                <a:rect r="r" b="b" t="t" l="l"/>
                <a:pathLst>
                  <a:path h="509258" w="554195">
                    <a:moveTo>
                      <a:pt x="42275" y="132218"/>
                    </a:moveTo>
                    <a:cubicBezTo>
                      <a:pt x="253095" y="33158"/>
                      <a:pt x="264525" y="9028"/>
                      <a:pt x="287385" y="3948"/>
                    </a:cubicBezTo>
                    <a:cubicBezTo>
                      <a:pt x="310245" y="-1132"/>
                      <a:pt x="345805" y="5218"/>
                      <a:pt x="363585" y="17918"/>
                    </a:cubicBezTo>
                    <a:cubicBezTo>
                      <a:pt x="378825" y="29348"/>
                      <a:pt x="390255" y="50938"/>
                      <a:pt x="394065" y="68718"/>
                    </a:cubicBezTo>
                    <a:cubicBezTo>
                      <a:pt x="396605" y="86498"/>
                      <a:pt x="392795" y="123328"/>
                      <a:pt x="382635" y="125868"/>
                    </a:cubicBezTo>
                    <a:cubicBezTo>
                      <a:pt x="372475" y="129678"/>
                      <a:pt x="324215" y="69988"/>
                      <a:pt x="328025" y="64908"/>
                    </a:cubicBezTo>
                    <a:cubicBezTo>
                      <a:pt x="331835" y="59828"/>
                      <a:pt x="405495" y="110628"/>
                      <a:pt x="411845" y="104278"/>
                    </a:cubicBezTo>
                    <a:cubicBezTo>
                      <a:pt x="415655" y="101738"/>
                      <a:pt x="404225" y="86498"/>
                      <a:pt x="406765" y="85228"/>
                    </a:cubicBezTo>
                    <a:cubicBezTo>
                      <a:pt x="409305" y="82688"/>
                      <a:pt x="419465" y="89038"/>
                      <a:pt x="425815" y="94118"/>
                    </a:cubicBezTo>
                    <a:cubicBezTo>
                      <a:pt x="434705" y="100468"/>
                      <a:pt x="447405" y="111898"/>
                      <a:pt x="453755" y="123328"/>
                    </a:cubicBezTo>
                    <a:cubicBezTo>
                      <a:pt x="460105" y="134758"/>
                      <a:pt x="465185" y="147458"/>
                      <a:pt x="465185" y="162698"/>
                    </a:cubicBezTo>
                    <a:cubicBezTo>
                      <a:pt x="463915" y="179208"/>
                      <a:pt x="456295" y="205878"/>
                      <a:pt x="446135" y="219848"/>
                    </a:cubicBezTo>
                    <a:cubicBezTo>
                      <a:pt x="437245" y="231278"/>
                      <a:pt x="427085" y="238898"/>
                      <a:pt x="413115" y="243978"/>
                    </a:cubicBezTo>
                    <a:cubicBezTo>
                      <a:pt x="396605" y="250328"/>
                      <a:pt x="353425" y="249058"/>
                      <a:pt x="353425" y="246518"/>
                    </a:cubicBezTo>
                    <a:cubicBezTo>
                      <a:pt x="352155" y="242708"/>
                      <a:pt x="438515" y="218578"/>
                      <a:pt x="439785" y="221118"/>
                    </a:cubicBezTo>
                    <a:cubicBezTo>
                      <a:pt x="441055" y="224928"/>
                      <a:pt x="378825" y="273188"/>
                      <a:pt x="364855" y="266838"/>
                    </a:cubicBezTo>
                    <a:cubicBezTo>
                      <a:pt x="349615" y="259218"/>
                      <a:pt x="343265" y="181748"/>
                      <a:pt x="357235" y="169048"/>
                    </a:cubicBezTo>
                    <a:cubicBezTo>
                      <a:pt x="373745" y="156348"/>
                      <a:pt x="433435" y="179208"/>
                      <a:pt x="465185" y="198258"/>
                    </a:cubicBezTo>
                    <a:cubicBezTo>
                      <a:pt x="499475" y="219848"/>
                      <a:pt x="551545" y="260488"/>
                      <a:pt x="554085" y="293508"/>
                    </a:cubicBezTo>
                    <a:cubicBezTo>
                      <a:pt x="556625" y="323988"/>
                      <a:pt x="514715" y="372248"/>
                      <a:pt x="486775" y="390028"/>
                    </a:cubicBezTo>
                    <a:cubicBezTo>
                      <a:pt x="463915" y="405268"/>
                      <a:pt x="437245" y="401458"/>
                      <a:pt x="408035" y="405268"/>
                    </a:cubicBezTo>
                    <a:cubicBezTo>
                      <a:pt x="368665" y="411618"/>
                      <a:pt x="305165" y="428128"/>
                      <a:pt x="270875" y="419238"/>
                    </a:cubicBezTo>
                    <a:cubicBezTo>
                      <a:pt x="249285" y="414158"/>
                      <a:pt x="231505" y="398918"/>
                      <a:pt x="220075" y="384948"/>
                    </a:cubicBezTo>
                    <a:cubicBezTo>
                      <a:pt x="211185" y="372248"/>
                      <a:pt x="206105" y="358278"/>
                      <a:pt x="204835" y="344308"/>
                    </a:cubicBezTo>
                    <a:cubicBezTo>
                      <a:pt x="203565" y="331608"/>
                      <a:pt x="204835" y="316368"/>
                      <a:pt x="209915" y="302398"/>
                    </a:cubicBezTo>
                    <a:cubicBezTo>
                      <a:pt x="214995" y="289698"/>
                      <a:pt x="221345" y="276998"/>
                      <a:pt x="234045" y="268108"/>
                    </a:cubicBezTo>
                    <a:cubicBezTo>
                      <a:pt x="248015" y="256678"/>
                      <a:pt x="269605" y="241438"/>
                      <a:pt x="292465" y="245248"/>
                    </a:cubicBezTo>
                    <a:cubicBezTo>
                      <a:pt x="333105" y="252868"/>
                      <a:pt x="429625" y="340498"/>
                      <a:pt x="449945" y="381138"/>
                    </a:cubicBezTo>
                    <a:cubicBezTo>
                      <a:pt x="461375" y="403998"/>
                      <a:pt x="461375" y="425588"/>
                      <a:pt x="455025" y="444638"/>
                    </a:cubicBezTo>
                    <a:cubicBezTo>
                      <a:pt x="449945" y="463688"/>
                      <a:pt x="432165" y="484008"/>
                      <a:pt x="418195" y="494168"/>
                    </a:cubicBezTo>
                    <a:cubicBezTo>
                      <a:pt x="405495" y="503058"/>
                      <a:pt x="391525" y="506868"/>
                      <a:pt x="377555" y="508138"/>
                    </a:cubicBezTo>
                    <a:cubicBezTo>
                      <a:pt x="363585" y="509408"/>
                      <a:pt x="352155" y="508138"/>
                      <a:pt x="335645" y="501788"/>
                    </a:cubicBezTo>
                    <a:cubicBezTo>
                      <a:pt x="300085" y="486548"/>
                      <a:pt x="220075" y="423048"/>
                      <a:pt x="192135" y="390028"/>
                    </a:cubicBezTo>
                    <a:cubicBezTo>
                      <a:pt x="176895" y="372248"/>
                      <a:pt x="168005" y="358278"/>
                      <a:pt x="164195" y="341768"/>
                    </a:cubicBezTo>
                    <a:cubicBezTo>
                      <a:pt x="160385" y="323988"/>
                      <a:pt x="164195" y="301128"/>
                      <a:pt x="171815" y="284618"/>
                    </a:cubicBezTo>
                    <a:cubicBezTo>
                      <a:pt x="179435" y="268108"/>
                      <a:pt x="194675" y="251598"/>
                      <a:pt x="212455" y="243978"/>
                    </a:cubicBezTo>
                    <a:cubicBezTo>
                      <a:pt x="232775" y="235088"/>
                      <a:pt x="273415" y="233818"/>
                      <a:pt x="295005" y="246518"/>
                    </a:cubicBezTo>
                    <a:cubicBezTo>
                      <a:pt x="316595" y="257948"/>
                      <a:pt x="338185" y="292238"/>
                      <a:pt x="340725" y="316368"/>
                    </a:cubicBezTo>
                    <a:cubicBezTo>
                      <a:pt x="343265" y="340498"/>
                      <a:pt x="326755" y="377328"/>
                      <a:pt x="307705" y="393838"/>
                    </a:cubicBezTo>
                    <a:cubicBezTo>
                      <a:pt x="288655" y="409078"/>
                      <a:pt x="249285" y="416698"/>
                      <a:pt x="226425" y="409078"/>
                    </a:cubicBezTo>
                    <a:cubicBezTo>
                      <a:pt x="202295" y="402728"/>
                      <a:pt x="174355" y="373518"/>
                      <a:pt x="166735" y="350658"/>
                    </a:cubicBezTo>
                    <a:cubicBezTo>
                      <a:pt x="159115" y="326528"/>
                      <a:pt x="169275" y="287158"/>
                      <a:pt x="181975" y="268108"/>
                    </a:cubicBezTo>
                    <a:cubicBezTo>
                      <a:pt x="193405" y="252868"/>
                      <a:pt x="212455" y="241438"/>
                      <a:pt x="230235" y="237628"/>
                    </a:cubicBezTo>
                    <a:cubicBezTo>
                      <a:pt x="248015" y="232548"/>
                      <a:pt x="264525" y="233818"/>
                      <a:pt x="287385" y="241438"/>
                    </a:cubicBezTo>
                    <a:cubicBezTo>
                      <a:pt x="326755" y="257948"/>
                      <a:pt x="413115" y="326528"/>
                      <a:pt x="438515" y="363358"/>
                    </a:cubicBezTo>
                    <a:cubicBezTo>
                      <a:pt x="453755" y="383678"/>
                      <a:pt x="458835" y="405268"/>
                      <a:pt x="458835" y="423048"/>
                    </a:cubicBezTo>
                    <a:cubicBezTo>
                      <a:pt x="458835" y="438288"/>
                      <a:pt x="455025" y="450988"/>
                      <a:pt x="447405" y="463688"/>
                    </a:cubicBezTo>
                    <a:cubicBezTo>
                      <a:pt x="437245" y="478928"/>
                      <a:pt x="416925" y="497978"/>
                      <a:pt x="397875" y="504328"/>
                    </a:cubicBezTo>
                    <a:cubicBezTo>
                      <a:pt x="380095" y="510678"/>
                      <a:pt x="352155" y="511948"/>
                      <a:pt x="335645" y="501788"/>
                    </a:cubicBezTo>
                    <a:cubicBezTo>
                      <a:pt x="315325" y="489088"/>
                      <a:pt x="311515" y="439558"/>
                      <a:pt x="292465" y="421778"/>
                    </a:cubicBezTo>
                    <a:cubicBezTo>
                      <a:pt x="275955" y="407808"/>
                      <a:pt x="248015" y="412888"/>
                      <a:pt x="234045" y="400188"/>
                    </a:cubicBezTo>
                    <a:cubicBezTo>
                      <a:pt x="218805" y="387488"/>
                      <a:pt x="208645" y="362088"/>
                      <a:pt x="204835" y="344308"/>
                    </a:cubicBezTo>
                    <a:cubicBezTo>
                      <a:pt x="202295" y="330338"/>
                      <a:pt x="204835" y="316368"/>
                      <a:pt x="209915" y="302398"/>
                    </a:cubicBezTo>
                    <a:cubicBezTo>
                      <a:pt x="214995" y="289698"/>
                      <a:pt x="220075" y="278268"/>
                      <a:pt x="234045" y="268108"/>
                    </a:cubicBezTo>
                    <a:cubicBezTo>
                      <a:pt x="255635" y="251598"/>
                      <a:pt x="312785" y="238898"/>
                      <a:pt x="348345" y="235088"/>
                    </a:cubicBezTo>
                    <a:cubicBezTo>
                      <a:pt x="377555" y="233818"/>
                      <a:pt x="422005" y="230008"/>
                      <a:pt x="432165" y="245248"/>
                    </a:cubicBezTo>
                    <a:cubicBezTo>
                      <a:pt x="443595" y="264298"/>
                      <a:pt x="414385" y="341768"/>
                      <a:pt x="390255" y="354468"/>
                    </a:cubicBezTo>
                    <a:cubicBezTo>
                      <a:pt x="368665" y="364628"/>
                      <a:pt x="325485" y="346848"/>
                      <a:pt x="298815" y="331608"/>
                    </a:cubicBezTo>
                    <a:cubicBezTo>
                      <a:pt x="272145" y="316368"/>
                      <a:pt x="230235" y="288428"/>
                      <a:pt x="227695" y="259218"/>
                    </a:cubicBezTo>
                    <a:cubicBezTo>
                      <a:pt x="225155" y="223658"/>
                      <a:pt x="279765" y="161428"/>
                      <a:pt x="314055" y="130948"/>
                    </a:cubicBezTo>
                    <a:cubicBezTo>
                      <a:pt x="340725" y="106818"/>
                      <a:pt x="383905" y="83958"/>
                      <a:pt x="406765" y="85228"/>
                    </a:cubicBezTo>
                    <a:cubicBezTo>
                      <a:pt x="420735" y="85228"/>
                      <a:pt x="432165" y="96658"/>
                      <a:pt x="441055" y="106818"/>
                    </a:cubicBezTo>
                    <a:cubicBezTo>
                      <a:pt x="449945" y="115708"/>
                      <a:pt x="458835" y="128408"/>
                      <a:pt x="461375" y="142378"/>
                    </a:cubicBezTo>
                    <a:cubicBezTo>
                      <a:pt x="465185" y="158888"/>
                      <a:pt x="465185" y="185558"/>
                      <a:pt x="456295" y="202068"/>
                    </a:cubicBezTo>
                    <a:cubicBezTo>
                      <a:pt x="448675" y="218578"/>
                      <a:pt x="428355" y="236358"/>
                      <a:pt x="413115" y="243978"/>
                    </a:cubicBezTo>
                    <a:cubicBezTo>
                      <a:pt x="400415" y="250328"/>
                      <a:pt x="388985" y="251598"/>
                      <a:pt x="372475" y="250328"/>
                    </a:cubicBezTo>
                    <a:cubicBezTo>
                      <a:pt x="350885" y="249058"/>
                      <a:pt x="319135" y="242708"/>
                      <a:pt x="295005" y="230008"/>
                    </a:cubicBezTo>
                    <a:cubicBezTo>
                      <a:pt x="269605" y="216038"/>
                      <a:pt x="232775" y="198258"/>
                      <a:pt x="223885" y="169048"/>
                    </a:cubicBezTo>
                    <a:cubicBezTo>
                      <a:pt x="211185" y="133488"/>
                      <a:pt x="232775" y="50938"/>
                      <a:pt x="253095" y="24268"/>
                    </a:cubicBezTo>
                    <a:cubicBezTo>
                      <a:pt x="267065" y="7758"/>
                      <a:pt x="288655" y="1408"/>
                      <a:pt x="307705" y="138"/>
                    </a:cubicBezTo>
                    <a:cubicBezTo>
                      <a:pt x="325485" y="-1132"/>
                      <a:pt x="349615" y="6488"/>
                      <a:pt x="363585" y="17918"/>
                    </a:cubicBezTo>
                    <a:cubicBezTo>
                      <a:pt x="377555" y="29348"/>
                      <a:pt x="390255" y="50938"/>
                      <a:pt x="394065" y="68718"/>
                    </a:cubicBezTo>
                    <a:cubicBezTo>
                      <a:pt x="396605" y="86498"/>
                      <a:pt x="397875" y="106818"/>
                      <a:pt x="382635" y="125868"/>
                    </a:cubicBezTo>
                    <a:cubicBezTo>
                      <a:pt x="348345" y="172858"/>
                      <a:pt x="154035" y="268108"/>
                      <a:pt x="94345" y="278268"/>
                    </a:cubicBezTo>
                    <a:cubicBezTo>
                      <a:pt x="70215" y="282078"/>
                      <a:pt x="54975" y="278268"/>
                      <a:pt x="39735" y="270648"/>
                    </a:cubicBezTo>
                    <a:cubicBezTo>
                      <a:pt x="24495" y="261758"/>
                      <a:pt x="9255" y="243978"/>
                      <a:pt x="4175" y="228738"/>
                    </a:cubicBezTo>
                    <a:cubicBezTo>
                      <a:pt x="-2175" y="212228"/>
                      <a:pt x="-905" y="189368"/>
                      <a:pt x="5445" y="172858"/>
                    </a:cubicBezTo>
                    <a:cubicBezTo>
                      <a:pt x="11795" y="156348"/>
                      <a:pt x="42275" y="132218"/>
                      <a:pt x="42275" y="132218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1412404" y="955084"/>
              <a:ext cx="156796" cy="342835"/>
              <a:chOff x="0" y="0"/>
              <a:chExt cx="320040" cy="69977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46572" y="49804"/>
                <a:ext cx="222201" cy="601242"/>
              </a:xfrm>
              <a:custGeom>
                <a:avLst/>
                <a:gdLst/>
                <a:ahLst/>
                <a:cxnLst/>
                <a:rect r="r" b="b" t="t" l="l"/>
                <a:pathLst>
                  <a:path h="601242" w="222201">
                    <a:moveTo>
                      <a:pt x="65188" y="525506"/>
                    </a:moveTo>
                    <a:cubicBezTo>
                      <a:pt x="5498" y="93706"/>
                      <a:pt x="4228" y="81006"/>
                      <a:pt x="9308" y="64496"/>
                    </a:cubicBezTo>
                    <a:cubicBezTo>
                      <a:pt x="11848" y="50526"/>
                      <a:pt x="18198" y="39096"/>
                      <a:pt x="27088" y="28936"/>
                    </a:cubicBezTo>
                    <a:cubicBezTo>
                      <a:pt x="35978" y="18776"/>
                      <a:pt x="48678" y="9886"/>
                      <a:pt x="60108" y="6076"/>
                    </a:cubicBezTo>
                    <a:cubicBezTo>
                      <a:pt x="72808" y="996"/>
                      <a:pt x="88048" y="-1544"/>
                      <a:pt x="100748" y="996"/>
                    </a:cubicBezTo>
                    <a:cubicBezTo>
                      <a:pt x="113448" y="2266"/>
                      <a:pt x="128688" y="7346"/>
                      <a:pt x="138848" y="14966"/>
                    </a:cubicBezTo>
                    <a:cubicBezTo>
                      <a:pt x="150278" y="22586"/>
                      <a:pt x="159168" y="27666"/>
                      <a:pt x="165518" y="45446"/>
                    </a:cubicBezTo>
                    <a:cubicBezTo>
                      <a:pt x="184568" y="91166"/>
                      <a:pt x="168058" y="275316"/>
                      <a:pt x="178218" y="337546"/>
                    </a:cubicBezTo>
                    <a:cubicBezTo>
                      <a:pt x="182028" y="368026"/>
                      <a:pt x="195998" y="383266"/>
                      <a:pt x="195998" y="403586"/>
                    </a:cubicBezTo>
                    <a:cubicBezTo>
                      <a:pt x="194728" y="422636"/>
                      <a:pt x="188378" y="442956"/>
                      <a:pt x="176948" y="456926"/>
                    </a:cubicBezTo>
                    <a:cubicBezTo>
                      <a:pt x="166788" y="470896"/>
                      <a:pt x="149008" y="483596"/>
                      <a:pt x="131228" y="487406"/>
                    </a:cubicBezTo>
                    <a:cubicBezTo>
                      <a:pt x="108368" y="491216"/>
                      <a:pt x="68998" y="482326"/>
                      <a:pt x="51218" y="468356"/>
                    </a:cubicBezTo>
                    <a:cubicBezTo>
                      <a:pt x="35978" y="458196"/>
                      <a:pt x="27088" y="437876"/>
                      <a:pt x="23278" y="420096"/>
                    </a:cubicBezTo>
                    <a:cubicBezTo>
                      <a:pt x="19468" y="403586"/>
                      <a:pt x="20738" y="381996"/>
                      <a:pt x="29628" y="365486"/>
                    </a:cubicBezTo>
                    <a:cubicBezTo>
                      <a:pt x="41058" y="346436"/>
                      <a:pt x="71538" y="321036"/>
                      <a:pt x="95668" y="317226"/>
                    </a:cubicBezTo>
                    <a:cubicBezTo>
                      <a:pt x="119798" y="313416"/>
                      <a:pt x="155358" y="328656"/>
                      <a:pt x="171868" y="343896"/>
                    </a:cubicBezTo>
                    <a:cubicBezTo>
                      <a:pt x="185838" y="356596"/>
                      <a:pt x="193458" y="376916"/>
                      <a:pt x="194728" y="394696"/>
                    </a:cubicBezTo>
                    <a:cubicBezTo>
                      <a:pt x="197268" y="412476"/>
                      <a:pt x="193458" y="434066"/>
                      <a:pt x="182028" y="449306"/>
                    </a:cubicBezTo>
                    <a:cubicBezTo>
                      <a:pt x="169328" y="467086"/>
                      <a:pt x="135038" y="487406"/>
                      <a:pt x="112178" y="489946"/>
                    </a:cubicBezTo>
                    <a:cubicBezTo>
                      <a:pt x="93128" y="492486"/>
                      <a:pt x="72808" y="484866"/>
                      <a:pt x="58838" y="474706"/>
                    </a:cubicBezTo>
                    <a:cubicBezTo>
                      <a:pt x="43598" y="464546"/>
                      <a:pt x="34708" y="448036"/>
                      <a:pt x="25818" y="430256"/>
                    </a:cubicBezTo>
                    <a:cubicBezTo>
                      <a:pt x="14388" y="404856"/>
                      <a:pt x="8038" y="376916"/>
                      <a:pt x="4228" y="337546"/>
                    </a:cubicBezTo>
                    <a:cubicBezTo>
                      <a:pt x="-3392" y="274046"/>
                      <a:pt x="418" y="131806"/>
                      <a:pt x="6768" y="84816"/>
                    </a:cubicBezTo>
                    <a:cubicBezTo>
                      <a:pt x="9308" y="65766"/>
                      <a:pt x="8038" y="58146"/>
                      <a:pt x="15658" y="45446"/>
                    </a:cubicBezTo>
                    <a:cubicBezTo>
                      <a:pt x="24548" y="30206"/>
                      <a:pt x="43598" y="12426"/>
                      <a:pt x="60108" y="6076"/>
                    </a:cubicBezTo>
                    <a:cubicBezTo>
                      <a:pt x="77888" y="-1544"/>
                      <a:pt x="104558" y="-274"/>
                      <a:pt x="121068" y="4806"/>
                    </a:cubicBezTo>
                    <a:cubicBezTo>
                      <a:pt x="133768" y="9886"/>
                      <a:pt x="145198" y="18776"/>
                      <a:pt x="154088" y="27666"/>
                    </a:cubicBezTo>
                    <a:cubicBezTo>
                      <a:pt x="162978" y="37826"/>
                      <a:pt x="166788" y="44176"/>
                      <a:pt x="173138" y="64496"/>
                    </a:cubicBezTo>
                    <a:cubicBezTo>
                      <a:pt x="192188" y="124186"/>
                      <a:pt x="220128" y="376916"/>
                      <a:pt x="221398" y="464546"/>
                    </a:cubicBezTo>
                    <a:cubicBezTo>
                      <a:pt x="222668" y="507726"/>
                      <a:pt x="223938" y="538206"/>
                      <a:pt x="212508" y="561066"/>
                    </a:cubicBezTo>
                    <a:cubicBezTo>
                      <a:pt x="203618" y="578846"/>
                      <a:pt x="188378" y="592816"/>
                      <a:pt x="170598" y="597896"/>
                    </a:cubicBezTo>
                    <a:cubicBezTo>
                      <a:pt x="151548" y="604246"/>
                      <a:pt x="115988" y="601706"/>
                      <a:pt x="98208" y="589006"/>
                    </a:cubicBezTo>
                    <a:cubicBezTo>
                      <a:pt x="81698" y="577576"/>
                      <a:pt x="65188" y="525506"/>
                      <a:pt x="65188" y="525506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6" id="56"/>
            <p:cNvGrpSpPr/>
            <p:nvPr/>
          </p:nvGrpSpPr>
          <p:grpSpPr>
            <a:xfrm rot="0">
              <a:off x="0" y="1205210"/>
              <a:ext cx="242038" cy="266303"/>
              <a:chOff x="0" y="0"/>
              <a:chExt cx="494030" cy="54356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48832" y="50800"/>
                <a:ext cx="393900" cy="441537"/>
              </a:xfrm>
              <a:custGeom>
                <a:avLst/>
                <a:gdLst/>
                <a:ahLst/>
                <a:cxnLst/>
                <a:rect r="r" b="b" t="t" l="l"/>
                <a:pathLst>
                  <a:path h="441537" w="393900">
                    <a:moveTo>
                      <a:pt x="193738" y="255270"/>
                    </a:moveTo>
                    <a:cubicBezTo>
                      <a:pt x="48958" y="134620"/>
                      <a:pt x="141668" y="148590"/>
                      <a:pt x="141668" y="146050"/>
                    </a:cubicBezTo>
                    <a:cubicBezTo>
                      <a:pt x="141668" y="142240"/>
                      <a:pt x="50228" y="142240"/>
                      <a:pt x="31178" y="125730"/>
                    </a:cubicBezTo>
                    <a:cubicBezTo>
                      <a:pt x="21018" y="116840"/>
                      <a:pt x="18478" y="102870"/>
                      <a:pt x="18478" y="90170"/>
                    </a:cubicBezTo>
                    <a:cubicBezTo>
                      <a:pt x="17208" y="73660"/>
                      <a:pt x="23558" y="48260"/>
                      <a:pt x="32448" y="34290"/>
                    </a:cubicBezTo>
                    <a:cubicBezTo>
                      <a:pt x="38798" y="22860"/>
                      <a:pt x="47688" y="13970"/>
                      <a:pt x="61658" y="8890"/>
                    </a:cubicBezTo>
                    <a:cubicBezTo>
                      <a:pt x="79438" y="2540"/>
                      <a:pt x="113728" y="-2540"/>
                      <a:pt x="136588" y="10160"/>
                    </a:cubicBezTo>
                    <a:cubicBezTo>
                      <a:pt x="165798" y="25400"/>
                      <a:pt x="200088" y="83820"/>
                      <a:pt x="211518" y="121920"/>
                    </a:cubicBezTo>
                    <a:cubicBezTo>
                      <a:pt x="222948" y="154940"/>
                      <a:pt x="226758" y="195580"/>
                      <a:pt x="215328" y="222250"/>
                    </a:cubicBezTo>
                    <a:cubicBezTo>
                      <a:pt x="205168" y="247650"/>
                      <a:pt x="153098" y="281940"/>
                      <a:pt x="150558" y="280670"/>
                    </a:cubicBezTo>
                    <a:cubicBezTo>
                      <a:pt x="149288" y="279400"/>
                      <a:pt x="168338" y="251460"/>
                      <a:pt x="168338" y="251460"/>
                    </a:cubicBezTo>
                    <a:cubicBezTo>
                      <a:pt x="168338" y="251460"/>
                      <a:pt x="150558" y="290830"/>
                      <a:pt x="137858" y="302260"/>
                    </a:cubicBezTo>
                    <a:cubicBezTo>
                      <a:pt x="126428" y="311150"/>
                      <a:pt x="114998" y="317500"/>
                      <a:pt x="99758" y="318770"/>
                    </a:cubicBezTo>
                    <a:cubicBezTo>
                      <a:pt x="83248" y="320040"/>
                      <a:pt x="56578" y="314960"/>
                      <a:pt x="41338" y="307340"/>
                    </a:cubicBezTo>
                    <a:cubicBezTo>
                      <a:pt x="28638" y="300990"/>
                      <a:pt x="19748" y="290830"/>
                      <a:pt x="13398" y="279400"/>
                    </a:cubicBezTo>
                    <a:cubicBezTo>
                      <a:pt x="5778" y="264160"/>
                      <a:pt x="-5652" y="236220"/>
                      <a:pt x="3238" y="219710"/>
                    </a:cubicBezTo>
                    <a:cubicBezTo>
                      <a:pt x="15938" y="194310"/>
                      <a:pt x="85788" y="166370"/>
                      <a:pt x="126428" y="162560"/>
                    </a:cubicBezTo>
                    <a:cubicBezTo>
                      <a:pt x="161988" y="158750"/>
                      <a:pt x="205168" y="167640"/>
                      <a:pt x="231838" y="185420"/>
                    </a:cubicBezTo>
                    <a:cubicBezTo>
                      <a:pt x="257238" y="203200"/>
                      <a:pt x="281368" y="234950"/>
                      <a:pt x="285178" y="262890"/>
                    </a:cubicBezTo>
                    <a:cubicBezTo>
                      <a:pt x="287718" y="294640"/>
                      <a:pt x="235648" y="360680"/>
                      <a:pt x="243268" y="369570"/>
                    </a:cubicBezTo>
                    <a:cubicBezTo>
                      <a:pt x="245808" y="373380"/>
                      <a:pt x="264858" y="358140"/>
                      <a:pt x="268668" y="360680"/>
                    </a:cubicBezTo>
                    <a:cubicBezTo>
                      <a:pt x="271208" y="363220"/>
                      <a:pt x="266128" y="374650"/>
                      <a:pt x="263588" y="381000"/>
                    </a:cubicBezTo>
                    <a:cubicBezTo>
                      <a:pt x="258508" y="391160"/>
                      <a:pt x="250888" y="406400"/>
                      <a:pt x="239458" y="415290"/>
                    </a:cubicBezTo>
                    <a:cubicBezTo>
                      <a:pt x="225488" y="425450"/>
                      <a:pt x="201358" y="436880"/>
                      <a:pt x="182308" y="436880"/>
                    </a:cubicBezTo>
                    <a:cubicBezTo>
                      <a:pt x="161988" y="43688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3408" y="354330"/>
                      <a:pt x="97218" y="339090"/>
                    </a:cubicBezTo>
                    <a:cubicBezTo>
                      <a:pt x="103568" y="313690"/>
                      <a:pt x="127698" y="270510"/>
                      <a:pt x="158178" y="248920"/>
                    </a:cubicBezTo>
                    <a:cubicBezTo>
                      <a:pt x="192468" y="223520"/>
                      <a:pt x="262318" y="196850"/>
                      <a:pt x="299148" y="208280"/>
                    </a:cubicBezTo>
                    <a:cubicBezTo>
                      <a:pt x="330898" y="218440"/>
                      <a:pt x="355028" y="274320"/>
                      <a:pt x="370268" y="299720"/>
                    </a:cubicBezTo>
                    <a:cubicBezTo>
                      <a:pt x="379158" y="313690"/>
                      <a:pt x="385508" y="323850"/>
                      <a:pt x="386778" y="337820"/>
                    </a:cubicBezTo>
                    <a:cubicBezTo>
                      <a:pt x="389318" y="355600"/>
                      <a:pt x="384238" y="383540"/>
                      <a:pt x="375348" y="400050"/>
                    </a:cubicBezTo>
                    <a:cubicBezTo>
                      <a:pt x="367728" y="41275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5018" y="443230"/>
                      <a:pt x="263588" y="433070"/>
                    </a:cubicBezTo>
                    <a:cubicBezTo>
                      <a:pt x="243268" y="415290"/>
                      <a:pt x="228028" y="347980"/>
                      <a:pt x="221678" y="313690"/>
                    </a:cubicBezTo>
                    <a:cubicBezTo>
                      <a:pt x="216598" y="288290"/>
                      <a:pt x="214058" y="265430"/>
                      <a:pt x="220408" y="246380"/>
                    </a:cubicBezTo>
                    <a:cubicBezTo>
                      <a:pt x="225488" y="228600"/>
                      <a:pt x="239458" y="212090"/>
                      <a:pt x="254698" y="201930"/>
                    </a:cubicBezTo>
                    <a:cubicBezTo>
                      <a:pt x="269938" y="191770"/>
                      <a:pt x="291528" y="185420"/>
                      <a:pt x="309308" y="186690"/>
                    </a:cubicBezTo>
                    <a:cubicBezTo>
                      <a:pt x="327088" y="187960"/>
                      <a:pt x="347408" y="195580"/>
                      <a:pt x="361378" y="208280"/>
                    </a:cubicBezTo>
                    <a:cubicBezTo>
                      <a:pt x="375348" y="219710"/>
                      <a:pt x="386778" y="238760"/>
                      <a:pt x="390588" y="256540"/>
                    </a:cubicBezTo>
                    <a:cubicBezTo>
                      <a:pt x="394398" y="274320"/>
                      <a:pt x="393128" y="295910"/>
                      <a:pt x="384238" y="312420"/>
                    </a:cubicBezTo>
                    <a:cubicBezTo>
                      <a:pt x="372808" y="332740"/>
                      <a:pt x="342328" y="358140"/>
                      <a:pt x="318198" y="361950"/>
                    </a:cubicBezTo>
                    <a:cubicBezTo>
                      <a:pt x="294068" y="365760"/>
                      <a:pt x="255968" y="353060"/>
                      <a:pt x="239458" y="335280"/>
                    </a:cubicBezTo>
                    <a:cubicBezTo>
                      <a:pt x="222948" y="317500"/>
                      <a:pt x="212788" y="279400"/>
                      <a:pt x="217868" y="255270"/>
                    </a:cubicBezTo>
                    <a:cubicBezTo>
                      <a:pt x="222948" y="231140"/>
                      <a:pt x="250888" y="203200"/>
                      <a:pt x="271208" y="193040"/>
                    </a:cubicBezTo>
                    <a:cubicBezTo>
                      <a:pt x="288988" y="184150"/>
                      <a:pt x="310578" y="185420"/>
                      <a:pt x="328358" y="189230"/>
                    </a:cubicBezTo>
                    <a:cubicBezTo>
                      <a:pt x="344868" y="194310"/>
                      <a:pt x="363918" y="207010"/>
                      <a:pt x="375348" y="222250"/>
                    </a:cubicBezTo>
                    <a:cubicBezTo>
                      <a:pt x="385508" y="236220"/>
                      <a:pt x="390588" y="254000"/>
                      <a:pt x="393128" y="275590"/>
                    </a:cubicBezTo>
                    <a:cubicBezTo>
                      <a:pt x="395668" y="304800"/>
                      <a:pt x="391858" y="381000"/>
                      <a:pt x="382968" y="382270"/>
                    </a:cubicBezTo>
                    <a:cubicBezTo>
                      <a:pt x="374078" y="384810"/>
                      <a:pt x="330898" y="276860"/>
                      <a:pt x="337248" y="273050"/>
                    </a:cubicBezTo>
                    <a:cubicBezTo>
                      <a:pt x="341058" y="270510"/>
                      <a:pt x="362648" y="287020"/>
                      <a:pt x="370268" y="299720"/>
                    </a:cubicBezTo>
                    <a:cubicBezTo>
                      <a:pt x="380428" y="313690"/>
                      <a:pt x="388048" y="341630"/>
                      <a:pt x="388048" y="359410"/>
                    </a:cubicBezTo>
                    <a:cubicBezTo>
                      <a:pt x="388048" y="374650"/>
                      <a:pt x="382968" y="387350"/>
                      <a:pt x="375348" y="400050"/>
                    </a:cubicBezTo>
                    <a:cubicBezTo>
                      <a:pt x="367728" y="41148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7558" y="443230"/>
                      <a:pt x="263588" y="433070"/>
                    </a:cubicBezTo>
                    <a:cubicBezTo>
                      <a:pt x="238188" y="416560"/>
                      <a:pt x="179768" y="322580"/>
                      <a:pt x="187388" y="314960"/>
                    </a:cubicBezTo>
                    <a:cubicBezTo>
                      <a:pt x="192468" y="308610"/>
                      <a:pt x="262318" y="342900"/>
                      <a:pt x="268668" y="360680"/>
                    </a:cubicBezTo>
                    <a:cubicBezTo>
                      <a:pt x="272478" y="373380"/>
                      <a:pt x="261048" y="388620"/>
                      <a:pt x="253428" y="400050"/>
                    </a:cubicBezTo>
                    <a:cubicBezTo>
                      <a:pt x="245808" y="410210"/>
                      <a:pt x="234378" y="420370"/>
                      <a:pt x="221678" y="426720"/>
                    </a:cubicBezTo>
                    <a:cubicBezTo>
                      <a:pt x="210248" y="433070"/>
                      <a:pt x="196278" y="436880"/>
                      <a:pt x="182308" y="436880"/>
                    </a:cubicBezTo>
                    <a:cubicBezTo>
                      <a:pt x="164528" y="43561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4678" y="354330"/>
                      <a:pt x="97218" y="339090"/>
                    </a:cubicBezTo>
                    <a:cubicBezTo>
                      <a:pt x="99758" y="313690"/>
                      <a:pt x="118808" y="245110"/>
                      <a:pt x="126428" y="245110"/>
                    </a:cubicBezTo>
                    <a:cubicBezTo>
                      <a:pt x="134048" y="246380"/>
                      <a:pt x="155638" y="330200"/>
                      <a:pt x="142938" y="340360"/>
                    </a:cubicBezTo>
                    <a:cubicBezTo>
                      <a:pt x="130238" y="351790"/>
                      <a:pt x="56578" y="326390"/>
                      <a:pt x="55308" y="313690"/>
                    </a:cubicBezTo>
                    <a:cubicBezTo>
                      <a:pt x="54038" y="298450"/>
                      <a:pt x="161988" y="245110"/>
                      <a:pt x="168338" y="251460"/>
                    </a:cubicBezTo>
                    <a:cubicBezTo>
                      <a:pt x="172148" y="255270"/>
                      <a:pt x="151828" y="290830"/>
                      <a:pt x="137858" y="302260"/>
                    </a:cubicBezTo>
                    <a:cubicBezTo>
                      <a:pt x="122618" y="313690"/>
                      <a:pt x="98488" y="321310"/>
                      <a:pt x="79438" y="320040"/>
                    </a:cubicBezTo>
                    <a:cubicBezTo>
                      <a:pt x="61658" y="318770"/>
                      <a:pt x="38798" y="308610"/>
                      <a:pt x="26098" y="294640"/>
                    </a:cubicBezTo>
                    <a:cubicBezTo>
                      <a:pt x="12128" y="281940"/>
                      <a:pt x="1968" y="259080"/>
                      <a:pt x="1968" y="240030"/>
                    </a:cubicBezTo>
                    <a:cubicBezTo>
                      <a:pt x="698" y="219710"/>
                      <a:pt x="12128" y="193040"/>
                      <a:pt x="27368" y="172720"/>
                    </a:cubicBezTo>
                    <a:cubicBezTo>
                      <a:pt x="45148" y="149860"/>
                      <a:pt x="102298" y="109220"/>
                      <a:pt x="108648" y="114300"/>
                    </a:cubicBezTo>
                    <a:cubicBezTo>
                      <a:pt x="113728" y="119380"/>
                      <a:pt x="85788" y="190500"/>
                      <a:pt x="73088" y="190500"/>
                    </a:cubicBezTo>
                    <a:cubicBezTo>
                      <a:pt x="56578" y="190500"/>
                      <a:pt x="21018" y="119380"/>
                      <a:pt x="18478" y="90170"/>
                    </a:cubicBezTo>
                    <a:cubicBezTo>
                      <a:pt x="15938" y="69850"/>
                      <a:pt x="21018" y="49530"/>
                      <a:pt x="32448" y="34290"/>
                    </a:cubicBezTo>
                    <a:cubicBezTo>
                      <a:pt x="45148" y="17780"/>
                      <a:pt x="76898" y="0"/>
                      <a:pt x="98488" y="0"/>
                    </a:cubicBezTo>
                    <a:cubicBezTo>
                      <a:pt x="121348" y="0"/>
                      <a:pt x="165798" y="33020"/>
                      <a:pt x="165798" y="35560"/>
                    </a:cubicBezTo>
                    <a:cubicBezTo>
                      <a:pt x="163258" y="39370"/>
                      <a:pt x="66738" y="6350"/>
                      <a:pt x="64198" y="10160"/>
                    </a:cubicBezTo>
                    <a:cubicBezTo>
                      <a:pt x="61658" y="17780"/>
                      <a:pt x="235648" y="88900"/>
                      <a:pt x="275018" y="120650"/>
                    </a:cubicBezTo>
                    <a:cubicBezTo>
                      <a:pt x="292798" y="135890"/>
                      <a:pt x="302958" y="147320"/>
                      <a:pt x="309308" y="163830"/>
                    </a:cubicBezTo>
                    <a:cubicBezTo>
                      <a:pt x="314388" y="180340"/>
                      <a:pt x="310578" y="204470"/>
                      <a:pt x="305498" y="219710"/>
                    </a:cubicBezTo>
                    <a:cubicBezTo>
                      <a:pt x="300418" y="232410"/>
                      <a:pt x="292798" y="241300"/>
                      <a:pt x="282638" y="248920"/>
                    </a:cubicBezTo>
                    <a:cubicBezTo>
                      <a:pt x="269938" y="257810"/>
                      <a:pt x="245808" y="265430"/>
                      <a:pt x="229298" y="265430"/>
                    </a:cubicBezTo>
                    <a:cubicBezTo>
                      <a:pt x="216598" y="265430"/>
                      <a:pt x="193738" y="255270"/>
                      <a:pt x="193738" y="255270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8" id="58"/>
            <p:cNvGrpSpPr/>
            <p:nvPr/>
          </p:nvGrpSpPr>
          <p:grpSpPr>
            <a:xfrm rot="0">
              <a:off x="72798" y="1023526"/>
              <a:ext cx="219016" cy="387633"/>
              <a:chOff x="0" y="0"/>
              <a:chExt cx="447040" cy="79121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50800" y="50357"/>
                <a:ext cx="345960" cy="690495"/>
              </a:xfrm>
              <a:custGeom>
                <a:avLst/>
                <a:gdLst/>
                <a:ahLst/>
                <a:cxnLst/>
                <a:rect r="r" b="b" t="t" l="l"/>
                <a:pathLst>
                  <a:path h="690495" w="345960">
                    <a:moveTo>
                      <a:pt x="66040" y="646873"/>
                    </a:moveTo>
                    <a:cubicBezTo>
                      <a:pt x="8890" y="406843"/>
                      <a:pt x="26670" y="220153"/>
                      <a:pt x="17780" y="149033"/>
                    </a:cubicBezTo>
                    <a:cubicBezTo>
                      <a:pt x="13970" y="117283"/>
                      <a:pt x="0" y="100773"/>
                      <a:pt x="0" y="81723"/>
                    </a:cubicBezTo>
                    <a:cubicBezTo>
                      <a:pt x="0" y="66483"/>
                      <a:pt x="3810" y="55053"/>
                      <a:pt x="11430" y="42353"/>
                    </a:cubicBezTo>
                    <a:cubicBezTo>
                      <a:pt x="20320" y="28383"/>
                      <a:pt x="39370" y="10603"/>
                      <a:pt x="57150" y="4253"/>
                    </a:cubicBezTo>
                    <a:cubicBezTo>
                      <a:pt x="74930" y="-2097"/>
                      <a:pt x="100330" y="-827"/>
                      <a:pt x="118110" y="6793"/>
                    </a:cubicBezTo>
                    <a:cubicBezTo>
                      <a:pt x="134620" y="13143"/>
                      <a:pt x="148590" y="23303"/>
                      <a:pt x="161290" y="47433"/>
                    </a:cubicBezTo>
                    <a:cubicBezTo>
                      <a:pt x="194310" y="107123"/>
                      <a:pt x="194310" y="353503"/>
                      <a:pt x="238760" y="415733"/>
                    </a:cubicBezTo>
                    <a:cubicBezTo>
                      <a:pt x="261620" y="446213"/>
                      <a:pt x="302260" y="439863"/>
                      <a:pt x="320040" y="461453"/>
                    </a:cubicBezTo>
                    <a:cubicBezTo>
                      <a:pt x="336550" y="483043"/>
                      <a:pt x="346710" y="518603"/>
                      <a:pt x="344170" y="540193"/>
                    </a:cubicBezTo>
                    <a:cubicBezTo>
                      <a:pt x="342900" y="559243"/>
                      <a:pt x="331470" y="578293"/>
                      <a:pt x="317500" y="589723"/>
                    </a:cubicBezTo>
                    <a:cubicBezTo>
                      <a:pt x="298450" y="603693"/>
                      <a:pt x="260350" y="615123"/>
                      <a:pt x="236220" y="610043"/>
                    </a:cubicBezTo>
                    <a:cubicBezTo>
                      <a:pt x="213360" y="603693"/>
                      <a:pt x="184150" y="577023"/>
                      <a:pt x="175260" y="554163"/>
                    </a:cubicBezTo>
                    <a:cubicBezTo>
                      <a:pt x="166370" y="531303"/>
                      <a:pt x="172720" y="493203"/>
                      <a:pt x="186690" y="472883"/>
                    </a:cubicBezTo>
                    <a:cubicBezTo>
                      <a:pt x="200660" y="452563"/>
                      <a:pt x="237490" y="437323"/>
                      <a:pt x="260350" y="436053"/>
                    </a:cubicBezTo>
                    <a:cubicBezTo>
                      <a:pt x="279400" y="434783"/>
                      <a:pt x="299720" y="444943"/>
                      <a:pt x="313690" y="455103"/>
                    </a:cubicBezTo>
                    <a:cubicBezTo>
                      <a:pt x="327660" y="466533"/>
                      <a:pt x="339090" y="485583"/>
                      <a:pt x="344170" y="503363"/>
                    </a:cubicBezTo>
                    <a:cubicBezTo>
                      <a:pt x="347980" y="519873"/>
                      <a:pt x="345440" y="542733"/>
                      <a:pt x="339090" y="559243"/>
                    </a:cubicBezTo>
                    <a:cubicBezTo>
                      <a:pt x="331470" y="575753"/>
                      <a:pt x="317500" y="592263"/>
                      <a:pt x="300990" y="601153"/>
                    </a:cubicBezTo>
                    <a:cubicBezTo>
                      <a:pt x="285750" y="610043"/>
                      <a:pt x="266700" y="615123"/>
                      <a:pt x="246380" y="611313"/>
                    </a:cubicBezTo>
                    <a:cubicBezTo>
                      <a:pt x="214630" y="606233"/>
                      <a:pt x="166370" y="573213"/>
                      <a:pt x="137160" y="544003"/>
                    </a:cubicBezTo>
                    <a:cubicBezTo>
                      <a:pt x="110490" y="517333"/>
                      <a:pt x="95250" y="489393"/>
                      <a:pt x="78740" y="447483"/>
                    </a:cubicBezTo>
                    <a:cubicBezTo>
                      <a:pt x="53340" y="386523"/>
                      <a:pt x="31750" y="276033"/>
                      <a:pt x="19050" y="204913"/>
                    </a:cubicBezTo>
                    <a:cubicBezTo>
                      <a:pt x="10160" y="151573"/>
                      <a:pt x="-5080" y="95693"/>
                      <a:pt x="3810" y="61403"/>
                    </a:cubicBezTo>
                    <a:cubicBezTo>
                      <a:pt x="8890" y="39813"/>
                      <a:pt x="25400" y="23303"/>
                      <a:pt x="39370" y="13143"/>
                    </a:cubicBezTo>
                    <a:cubicBezTo>
                      <a:pt x="50800" y="5523"/>
                      <a:pt x="64770" y="1713"/>
                      <a:pt x="77470" y="443"/>
                    </a:cubicBezTo>
                    <a:cubicBezTo>
                      <a:pt x="90170" y="-827"/>
                      <a:pt x="105410" y="443"/>
                      <a:pt x="118110" y="6793"/>
                    </a:cubicBezTo>
                    <a:cubicBezTo>
                      <a:pt x="133350" y="14413"/>
                      <a:pt x="149860" y="27113"/>
                      <a:pt x="161290" y="47433"/>
                    </a:cubicBezTo>
                    <a:cubicBezTo>
                      <a:pt x="177800" y="77913"/>
                      <a:pt x="180340" y="124903"/>
                      <a:pt x="185420" y="179513"/>
                    </a:cubicBezTo>
                    <a:cubicBezTo>
                      <a:pt x="193040" y="268413"/>
                      <a:pt x="172720" y="469073"/>
                      <a:pt x="186690" y="536383"/>
                    </a:cubicBezTo>
                    <a:cubicBezTo>
                      <a:pt x="193040" y="564323"/>
                      <a:pt x="209550" y="577023"/>
                      <a:pt x="212090" y="593533"/>
                    </a:cubicBezTo>
                    <a:cubicBezTo>
                      <a:pt x="215900" y="607503"/>
                      <a:pt x="215900" y="618933"/>
                      <a:pt x="212090" y="631633"/>
                    </a:cubicBezTo>
                    <a:cubicBezTo>
                      <a:pt x="207010" y="646873"/>
                      <a:pt x="191770" y="667193"/>
                      <a:pt x="179070" y="677353"/>
                    </a:cubicBezTo>
                    <a:cubicBezTo>
                      <a:pt x="168910" y="684973"/>
                      <a:pt x="156210" y="688783"/>
                      <a:pt x="143510" y="690053"/>
                    </a:cubicBezTo>
                    <a:cubicBezTo>
                      <a:pt x="132080" y="691323"/>
                      <a:pt x="118110" y="690053"/>
                      <a:pt x="106680" y="683703"/>
                    </a:cubicBezTo>
                    <a:cubicBezTo>
                      <a:pt x="92710" y="677353"/>
                      <a:pt x="66040" y="646873"/>
                      <a:pt x="66040" y="646873"/>
                    </a:cubicBezTo>
                  </a:path>
                </a:pathLst>
              </a:custGeom>
              <a:solidFill>
                <a:srgbClr val="00FF47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60" id="60"/>
          <p:cNvGrpSpPr/>
          <p:nvPr/>
        </p:nvGrpSpPr>
        <p:grpSpPr>
          <a:xfrm rot="0">
            <a:off x="10245626" y="7681797"/>
            <a:ext cx="1316896" cy="1310829"/>
            <a:chOff x="0" y="0"/>
            <a:chExt cx="1755861" cy="1747772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345946" y="0"/>
              <a:ext cx="1113746" cy="1139256"/>
              <a:chOff x="0" y="0"/>
              <a:chExt cx="2273300" cy="232537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45792" y="50800"/>
                <a:ext cx="2179869" cy="2226169"/>
              </a:xfrm>
              <a:custGeom>
                <a:avLst/>
                <a:gdLst/>
                <a:ahLst/>
                <a:cxnLst/>
                <a:rect r="r" b="b" t="t" l="l"/>
                <a:pathLst>
                  <a:path h="2226169" w="2179869">
                    <a:moveTo>
                      <a:pt x="709858" y="332740"/>
                    </a:moveTo>
                    <a:cubicBezTo>
                      <a:pt x="526978" y="417830"/>
                      <a:pt x="514278" y="435610"/>
                      <a:pt x="490148" y="461010"/>
                    </a:cubicBezTo>
                    <a:cubicBezTo>
                      <a:pt x="454588" y="496570"/>
                      <a:pt x="406328" y="549910"/>
                      <a:pt x="370768" y="599440"/>
                    </a:cubicBezTo>
                    <a:cubicBezTo>
                      <a:pt x="335208" y="650240"/>
                      <a:pt x="297108" y="716280"/>
                      <a:pt x="275518" y="759460"/>
                    </a:cubicBezTo>
                    <a:cubicBezTo>
                      <a:pt x="261548" y="788670"/>
                      <a:pt x="255198" y="801370"/>
                      <a:pt x="246308" y="833120"/>
                    </a:cubicBezTo>
                    <a:cubicBezTo>
                      <a:pt x="228528" y="889000"/>
                      <a:pt x="206938" y="982980"/>
                      <a:pt x="195508" y="1066800"/>
                    </a:cubicBezTo>
                    <a:cubicBezTo>
                      <a:pt x="181538" y="1159510"/>
                      <a:pt x="168838" y="1281430"/>
                      <a:pt x="173918" y="1367790"/>
                    </a:cubicBezTo>
                    <a:cubicBezTo>
                      <a:pt x="177728" y="1433830"/>
                      <a:pt x="189158" y="1482090"/>
                      <a:pt x="208208" y="1540510"/>
                    </a:cubicBezTo>
                    <a:cubicBezTo>
                      <a:pt x="228528" y="1604010"/>
                      <a:pt x="267898" y="1687830"/>
                      <a:pt x="295838" y="1736090"/>
                    </a:cubicBezTo>
                    <a:cubicBezTo>
                      <a:pt x="314888" y="1766570"/>
                      <a:pt x="326318" y="1781810"/>
                      <a:pt x="350448" y="1808480"/>
                    </a:cubicBezTo>
                    <a:cubicBezTo>
                      <a:pt x="386008" y="1846580"/>
                      <a:pt x="438078" y="1899920"/>
                      <a:pt x="491418" y="1935480"/>
                    </a:cubicBezTo>
                    <a:cubicBezTo>
                      <a:pt x="548568" y="1972310"/>
                      <a:pt x="606988" y="2004060"/>
                      <a:pt x="683188" y="2024380"/>
                    </a:cubicBezTo>
                    <a:cubicBezTo>
                      <a:pt x="779708" y="2051050"/>
                      <a:pt x="919408" y="2054860"/>
                      <a:pt x="1032438" y="2059940"/>
                    </a:cubicBezTo>
                    <a:cubicBezTo>
                      <a:pt x="1137848" y="2063750"/>
                      <a:pt x="1252148" y="2063750"/>
                      <a:pt x="1339778" y="2052320"/>
                    </a:cubicBezTo>
                    <a:cubicBezTo>
                      <a:pt x="1404548" y="2042160"/>
                      <a:pt x="1456618" y="2030730"/>
                      <a:pt x="1509958" y="2007870"/>
                    </a:cubicBezTo>
                    <a:cubicBezTo>
                      <a:pt x="1562028" y="1985010"/>
                      <a:pt x="1617908" y="1944370"/>
                      <a:pt x="1657278" y="1915160"/>
                    </a:cubicBezTo>
                    <a:cubicBezTo>
                      <a:pt x="1687758" y="1892300"/>
                      <a:pt x="1702998" y="1879600"/>
                      <a:pt x="1729668" y="1847850"/>
                    </a:cubicBezTo>
                    <a:cubicBezTo>
                      <a:pt x="1779198" y="1791970"/>
                      <a:pt x="1866828" y="1671320"/>
                      <a:pt x="1911278" y="1586230"/>
                    </a:cubicBezTo>
                    <a:cubicBezTo>
                      <a:pt x="1948108" y="1515110"/>
                      <a:pt x="1973508" y="1435100"/>
                      <a:pt x="1988748" y="1376680"/>
                    </a:cubicBezTo>
                    <a:cubicBezTo>
                      <a:pt x="1998908" y="1337310"/>
                      <a:pt x="2001448" y="1316990"/>
                      <a:pt x="2005258" y="1275080"/>
                    </a:cubicBezTo>
                    <a:cubicBezTo>
                      <a:pt x="2012878" y="1203960"/>
                      <a:pt x="2014148" y="1061720"/>
                      <a:pt x="2012878" y="991870"/>
                    </a:cubicBezTo>
                    <a:cubicBezTo>
                      <a:pt x="2011608" y="949960"/>
                      <a:pt x="2010338" y="924560"/>
                      <a:pt x="2003988" y="892810"/>
                    </a:cubicBezTo>
                    <a:cubicBezTo>
                      <a:pt x="1997638" y="863600"/>
                      <a:pt x="1991288" y="842010"/>
                      <a:pt x="1977318" y="807720"/>
                    </a:cubicBezTo>
                    <a:cubicBezTo>
                      <a:pt x="1954458" y="754380"/>
                      <a:pt x="1902388" y="655320"/>
                      <a:pt x="1864288" y="605790"/>
                    </a:cubicBezTo>
                    <a:cubicBezTo>
                      <a:pt x="1837618" y="570230"/>
                      <a:pt x="1817298" y="553720"/>
                      <a:pt x="1783008" y="524510"/>
                    </a:cubicBezTo>
                    <a:cubicBezTo>
                      <a:pt x="1733478" y="482600"/>
                      <a:pt x="1669978" y="433070"/>
                      <a:pt x="1588698" y="388620"/>
                    </a:cubicBezTo>
                    <a:cubicBezTo>
                      <a:pt x="1474398" y="326390"/>
                      <a:pt x="1276278" y="243840"/>
                      <a:pt x="1144198" y="208280"/>
                    </a:cubicBezTo>
                    <a:cubicBezTo>
                      <a:pt x="1045138" y="181610"/>
                      <a:pt x="939728" y="171450"/>
                      <a:pt x="872418" y="171450"/>
                    </a:cubicBezTo>
                    <a:cubicBezTo>
                      <a:pt x="833048" y="172720"/>
                      <a:pt x="810188" y="171450"/>
                      <a:pt x="777168" y="185420"/>
                    </a:cubicBezTo>
                    <a:cubicBezTo>
                      <a:pt x="731448" y="205740"/>
                      <a:pt x="674298" y="284480"/>
                      <a:pt x="636198" y="302260"/>
                    </a:cubicBezTo>
                    <a:cubicBezTo>
                      <a:pt x="614608" y="311150"/>
                      <a:pt x="599368" y="314960"/>
                      <a:pt x="581588" y="311150"/>
                    </a:cubicBezTo>
                    <a:cubicBezTo>
                      <a:pt x="558728" y="306070"/>
                      <a:pt x="526978" y="281940"/>
                      <a:pt x="515548" y="261620"/>
                    </a:cubicBezTo>
                    <a:cubicBezTo>
                      <a:pt x="505388" y="245110"/>
                      <a:pt x="505388" y="223520"/>
                      <a:pt x="509198" y="205740"/>
                    </a:cubicBezTo>
                    <a:cubicBezTo>
                      <a:pt x="513008" y="187960"/>
                      <a:pt x="521898" y="168910"/>
                      <a:pt x="537138" y="157480"/>
                    </a:cubicBezTo>
                    <a:cubicBezTo>
                      <a:pt x="556188" y="144780"/>
                      <a:pt x="594288" y="133350"/>
                      <a:pt x="617148" y="139700"/>
                    </a:cubicBezTo>
                    <a:cubicBezTo>
                      <a:pt x="641278" y="146050"/>
                      <a:pt x="670488" y="172720"/>
                      <a:pt x="678108" y="195580"/>
                    </a:cubicBezTo>
                    <a:cubicBezTo>
                      <a:pt x="685728" y="218440"/>
                      <a:pt x="679378" y="257810"/>
                      <a:pt x="665408" y="276860"/>
                    </a:cubicBezTo>
                    <a:cubicBezTo>
                      <a:pt x="650168" y="295910"/>
                      <a:pt x="614608" y="313690"/>
                      <a:pt x="590478" y="312420"/>
                    </a:cubicBezTo>
                    <a:cubicBezTo>
                      <a:pt x="566348" y="311150"/>
                      <a:pt x="532058" y="290830"/>
                      <a:pt x="519358" y="270510"/>
                    </a:cubicBezTo>
                    <a:cubicBezTo>
                      <a:pt x="506658" y="248920"/>
                      <a:pt x="502848" y="215900"/>
                      <a:pt x="514278" y="187960"/>
                    </a:cubicBezTo>
                    <a:cubicBezTo>
                      <a:pt x="535868" y="139700"/>
                      <a:pt x="650168" y="66040"/>
                      <a:pt x="699698" y="38100"/>
                    </a:cubicBezTo>
                    <a:cubicBezTo>
                      <a:pt x="727638" y="22860"/>
                      <a:pt x="745418" y="17780"/>
                      <a:pt x="772088" y="11430"/>
                    </a:cubicBezTo>
                    <a:cubicBezTo>
                      <a:pt x="805108" y="3810"/>
                      <a:pt x="841938" y="0"/>
                      <a:pt x="883848" y="0"/>
                    </a:cubicBezTo>
                    <a:cubicBezTo>
                      <a:pt x="937188" y="1270"/>
                      <a:pt x="998148" y="7620"/>
                      <a:pt x="1066728" y="21590"/>
                    </a:cubicBezTo>
                    <a:cubicBezTo>
                      <a:pt x="1155628" y="39370"/>
                      <a:pt x="1266118" y="68580"/>
                      <a:pt x="1370258" y="107950"/>
                    </a:cubicBezTo>
                    <a:cubicBezTo>
                      <a:pt x="1485828" y="149860"/>
                      <a:pt x="1636958" y="218440"/>
                      <a:pt x="1725858" y="273050"/>
                    </a:cubicBezTo>
                    <a:cubicBezTo>
                      <a:pt x="1785548" y="308610"/>
                      <a:pt x="1818568" y="336550"/>
                      <a:pt x="1864288" y="377190"/>
                    </a:cubicBezTo>
                    <a:cubicBezTo>
                      <a:pt x="1916358" y="425450"/>
                      <a:pt x="1977318" y="487680"/>
                      <a:pt x="2019228" y="544830"/>
                    </a:cubicBezTo>
                    <a:cubicBezTo>
                      <a:pt x="2058598" y="598170"/>
                      <a:pt x="2089078" y="660400"/>
                      <a:pt x="2111938" y="708660"/>
                    </a:cubicBezTo>
                    <a:cubicBezTo>
                      <a:pt x="2128448" y="744220"/>
                      <a:pt x="2138608" y="768350"/>
                      <a:pt x="2148768" y="803910"/>
                    </a:cubicBezTo>
                    <a:cubicBezTo>
                      <a:pt x="2160198" y="844550"/>
                      <a:pt x="2171628" y="886460"/>
                      <a:pt x="2175438" y="941070"/>
                    </a:cubicBezTo>
                    <a:cubicBezTo>
                      <a:pt x="2183058" y="1021080"/>
                      <a:pt x="2180518" y="1144270"/>
                      <a:pt x="2170358" y="1236980"/>
                    </a:cubicBezTo>
                    <a:cubicBezTo>
                      <a:pt x="2161468" y="1322070"/>
                      <a:pt x="2142418" y="1402080"/>
                      <a:pt x="2122098" y="1477010"/>
                    </a:cubicBezTo>
                    <a:cubicBezTo>
                      <a:pt x="2103048" y="1544320"/>
                      <a:pt x="2081458" y="1607820"/>
                      <a:pt x="2050978" y="1668780"/>
                    </a:cubicBezTo>
                    <a:cubicBezTo>
                      <a:pt x="2021768" y="1728470"/>
                      <a:pt x="1983668" y="1783080"/>
                      <a:pt x="1943028" y="1838960"/>
                    </a:cubicBezTo>
                    <a:cubicBezTo>
                      <a:pt x="1899848" y="1896110"/>
                      <a:pt x="1854128" y="1958340"/>
                      <a:pt x="1800788" y="2006600"/>
                    </a:cubicBezTo>
                    <a:cubicBezTo>
                      <a:pt x="1748718" y="2054860"/>
                      <a:pt x="1677598" y="2099310"/>
                      <a:pt x="1625528" y="2129790"/>
                    </a:cubicBezTo>
                    <a:cubicBezTo>
                      <a:pt x="1587428" y="2151380"/>
                      <a:pt x="1555678" y="2164080"/>
                      <a:pt x="1520118" y="2176780"/>
                    </a:cubicBezTo>
                    <a:cubicBezTo>
                      <a:pt x="1485828" y="2190750"/>
                      <a:pt x="1451538" y="2200910"/>
                      <a:pt x="1414708" y="2208530"/>
                    </a:cubicBezTo>
                    <a:cubicBezTo>
                      <a:pt x="1375338" y="2217420"/>
                      <a:pt x="1343588" y="2221230"/>
                      <a:pt x="1292788" y="2223770"/>
                    </a:cubicBezTo>
                    <a:cubicBezTo>
                      <a:pt x="1208968" y="2228850"/>
                      <a:pt x="1047678" y="2225040"/>
                      <a:pt x="952428" y="2219960"/>
                    </a:cubicBezTo>
                    <a:cubicBezTo>
                      <a:pt x="885118" y="2216150"/>
                      <a:pt x="839398" y="2213610"/>
                      <a:pt x="777168" y="2203450"/>
                    </a:cubicBezTo>
                    <a:cubicBezTo>
                      <a:pt x="706048" y="2190750"/>
                      <a:pt x="615878" y="2175510"/>
                      <a:pt x="549838" y="2150110"/>
                    </a:cubicBezTo>
                    <a:cubicBezTo>
                      <a:pt x="493958" y="2128520"/>
                      <a:pt x="450778" y="2104390"/>
                      <a:pt x="401248" y="2068830"/>
                    </a:cubicBezTo>
                    <a:cubicBezTo>
                      <a:pt x="341558" y="2026920"/>
                      <a:pt x="269168" y="1953260"/>
                      <a:pt x="224718" y="1907540"/>
                    </a:cubicBezTo>
                    <a:cubicBezTo>
                      <a:pt x="195508" y="1875790"/>
                      <a:pt x="178998" y="1858010"/>
                      <a:pt x="156138" y="1823720"/>
                    </a:cubicBezTo>
                    <a:cubicBezTo>
                      <a:pt x="126928" y="1775460"/>
                      <a:pt x="93908" y="1705610"/>
                      <a:pt x="69778" y="1640840"/>
                    </a:cubicBezTo>
                    <a:cubicBezTo>
                      <a:pt x="43108" y="1572260"/>
                      <a:pt x="15168" y="1496060"/>
                      <a:pt x="5008" y="1422400"/>
                    </a:cubicBezTo>
                    <a:cubicBezTo>
                      <a:pt x="-5152" y="1350010"/>
                      <a:pt x="2468" y="1277620"/>
                      <a:pt x="7548" y="1205230"/>
                    </a:cubicBezTo>
                    <a:cubicBezTo>
                      <a:pt x="12628" y="1134110"/>
                      <a:pt x="22788" y="1057910"/>
                      <a:pt x="35488" y="990600"/>
                    </a:cubicBezTo>
                    <a:cubicBezTo>
                      <a:pt x="46918" y="927100"/>
                      <a:pt x="59618" y="871220"/>
                      <a:pt x="79938" y="811530"/>
                    </a:cubicBezTo>
                    <a:cubicBezTo>
                      <a:pt x="102798" y="746760"/>
                      <a:pt x="142168" y="665480"/>
                      <a:pt x="166298" y="615950"/>
                    </a:cubicBezTo>
                    <a:cubicBezTo>
                      <a:pt x="181538" y="585470"/>
                      <a:pt x="186618" y="571500"/>
                      <a:pt x="205668" y="543560"/>
                    </a:cubicBezTo>
                    <a:cubicBezTo>
                      <a:pt x="236148" y="499110"/>
                      <a:pt x="294568" y="429260"/>
                      <a:pt x="341558" y="381000"/>
                    </a:cubicBezTo>
                    <a:cubicBezTo>
                      <a:pt x="384738" y="336550"/>
                      <a:pt x="424108" y="295910"/>
                      <a:pt x="474908" y="264160"/>
                    </a:cubicBezTo>
                    <a:cubicBezTo>
                      <a:pt x="526978" y="231140"/>
                      <a:pt x="610798" y="194310"/>
                      <a:pt x="653978" y="185420"/>
                    </a:cubicBezTo>
                    <a:cubicBezTo>
                      <a:pt x="678108" y="181610"/>
                      <a:pt x="694618" y="181610"/>
                      <a:pt x="709858" y="186690"/>
                    </a:cubicBezTo>
                    <a:cubicBezTo>
                      <a:pt x="722558" y="190500"/>
                      <a:pt x="732718" y="196850"/>
                      <a:pt x="740338" y="207010"/>
                    </a:cubicBezTo>
                    <a:cubicBezTo>
                      <a:pt x="750498" y="219710"/>
                      <a:pt x="760658" y="242570"/>
                      <a:pt x="760658" y="259080"/>
                    </a:cubicBezTo>
                    <a:cubicBezTo>
                      <a:pt x="760658" y="276860"/>
                      <a:pt x="750498" y="298450"/>
                      <a:pt x="740338" y="311150"/>
                    </a:cubicBezTo>
                    <a:cubicBezTo>
                      <a:pt x="732718" y="321310"/>
                      <a:pt x="709858" y="332740"/>
                      <a:pt x="709858" y="33274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3" id="63"/>
            <p:cNvGrpSpPr/>
            <p:nvPr/>
          </p:nvGrpSpPr>
          <p:grpSpPr>
            <a:xfrm rot="0">
              <a:off x="659537" y="370834"/>
              <a:ext cx="172973" cy="125685"/>
              <a:chOff x="0" y="0"/>
              <a:chExt cx="353060" cy="25654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47999" y="50500"/>
                <a:ext cx="255350" cy="159219"/>
              </a:xfrm>
              <a:custGeom>
                <a:avLst/>
                <a:gdLst/>
                <a:ahLst/>
                <a:cxnLst/>
                <a:rect r="r" b="b" t="t" l="l"/>
                <a:pathLst>
                  <a:path h="159219" w="255350">
                    <a:moveTo>
                      <a:pt x="73921" y="1570"/>
                    </a:moveTo>
                    <a:cubicBezTo>
                      <a:pt x="222511" y="10460"/>
                      <a:pt x="235211" y="19350"/>
                      <a:pt x="242831" y="34590"/>
                    </a:cubicBezTo>
                    <a:cubicBezTo>
                      <a:pt x="252991" y="52370"/>
                      <a:pt x="259341" y="86660"/>
                      <a:pt x="251721" y="106980"/>
                    </a:cubicBezTo>
                    <a:cubicBezTo>
                      <a:pt x="242831" y="126030"/>
                      <a:pt x="214891" y="147620"/>
                      <a:pt x="195841" y="153970"/>
                    </a:cubicBezTo>
                    <a:cubicBezTo>
                      <a:pt x="179331" y="159050"/>
                      <a:pt x="160281" y="155240"/>
                      <a:pt x="146311" y="148890"/>
                    </a:cubicBezTo>
                    <a:cubicBezTo>
                      <a:pt x="132341" y="141270"/>
                      <a:pt x="117101" y="129840"/>
                      <a:pt x="110751" y="114600"/>
                    </a:cubicBezTo>
                    <a:cubicBezTo>
                      <a:pt x="103131" y="95550"/>
                      <a:pt x="100591" y="59990"/>
                      <a:pt x="110751" y="40940"/>
                    </a:cubicBezTo>
                    <a:cubicBezTo>
                      <a:pt x="120911" y="23160"/>
                      <a:pt x="148851" y="2840"/>
                      <a:pt x="170441" y="300"/>
                    </a:cubicBezTo>
                    <a:cubicBezTo>
                      <a:pt x="192031" y="-2240"/>
                      <a:pt x="225051" y="11730"/>
                      <a:pt x="237751" y="28240"/>
                    </a:cubicBezTo>
                    <a:cubicBezTo>
                      <a:pt x="251721" y="43480"/>
                      <a:pt x="258071" y="79040"/>
                      <a:pt x="254261" y="98090"/>
                    </a:cubicBezTo>
                    <a:cubicBezTo>
                      <a:pt x="250451" y="114600"/>
                      <a:pt x="239021" y="129840"/>
                      <a:pt x="226321" y="140000"/>
                    </a:cubicBezTo>
                    <a:cubicBezTo>
                      <a:pt x="213621" y="148890"/>
                      <a:pt x="198381" y="152700"/>
                      <a:pt x="179331" y="155240"/>
                    </a:cubicBezTo>
                    <a:cubicBezTo>
                      <a:pt x="147581" y="160320"/>
                      <a:pt x="86621" y="161590"/>
                      <a:pt x="56141" y="152700"/>
                    </a:cubicBezTo>
                    <a:cubicBezTo>
                      <a:pt x="35821" y="146350"/>
                      <a:pt x="20581" y="136190"/>
                      <a:pt x="11691" y="120950"/>
                    </a:cubicBezTo>
                    <a:cubicBezTo>
                      <a:pt x="1531" y="104440"/>
                      <a:pt x="-3549" y="70150"/>
                      <a:pt x="2801" y="51100"/>
                    </a:cubicBezTo>
                    <a:cubicBezTo>
                      <a:pt x="7881" y="33320"/>
                      <a:pt x="25661" y="18080"/>
                      <a:pt x="38361" y="10460"/>
                    </a:cubicBezTo>
                    <a:cubicBezTo>
                      <a:pt x="49791" y="2840"/>
                      <a:pt x="73921" y="1570"/>
                      <a:pt x="73921" y="157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5" id="65"/>
            <p:cNvGrpSpPr/>
            <p:nvPr/>
          </p:nvGrpSpPr>
          <p:grpSpPr>
            <a:xfrm rot="0">
              <a:off x="913396" y="378922"/>
              <a:ext cx="186039" cy="135018"/>
              <a:chOff x="0" y="0"/>
              <a:chExt cx="379730" cy="27559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49574" y="50394"/>
                <a:ext cx="278582" cy="174293"/>
              </a:xfrm>
              <a:custGeom>
                <a:avLst/>
                <a:gdLst/>
                <a:ahLst/>
                <a:cxnLst/>
                <a:rect r="r" b="b" t="t" l="l"/>
                <a:pathLst>
                  <a:path h="174293" w="278582">
                    <a:moveTo>
                      <a:pt x="62186" y="20726"/>
                    </a:moveTo>
                    <a:cubicBezTo>
                      <a:pt x="214586" y="1676"/>
                      <a:pt x="228556" y="2946"/>
                      <a:pt x="242526" y="13106"/>
                    </a:cubicBezTo>
                    <a:cubicBezTo>
                      <a:pt x="259036" y="25806"/>
                      <a:pt x="276816" y="56286"/>
                      <a:pt x="278086" y="76606"/>
                    </a:cubicBezTo>
                    <a:cubicBezTo>
                      <a:pt x="280626" y="94386"/>
                      <a:pt x="273006" y="112166"/>
                      <a:pt x="264116" y="124866"/>
                    </a:cubicBezTo>
                    <a:cubicBezTo>
                      <a:pt x="253956" y="137566"/>
                      <a:pt x="238716" y="150266"/>
                      <a:pt x="222206" y="154076"/>
                    </a:cubicBezTo>
                    <a:cubicBezTo>
                      <a:pt x="203156" y="159156"/>
                      <a:pt x="167596" y="154076"/>
                      <a:pt x="149816" y="140106"/>
                    </a:cubicBezTo>
                    <a:cubicBezTo>
                      <a:pt x="133306" y="126136"/>
                      <a:pt x="119336" y="94386"/>
                      <a:pt x="121876" y="72796"/>
                    </a:cubicBezTo>
                    <a:cubicBezTo>
                      <a:pt x="123146" y="51206"/>
                      <a:pt x="144736" y="21996"/>
                      <a:pt x="161246" y="10566"/>
                    </a:cubicBezTo>
                    <a:cubicBezTo>
                      <a:pt x="175216" y="406"/>
                      <a:pt x="195536" y="-864"/>
                      <a:pt x="210776" y="406"/>
                    </a:cubicBezTo>
                    <a:cubicBezTo>
                      <a:pt x="226016" y="2946"/>
                      <a:pt x="245066" y="11836"/>
                      <a:pt x="255226" y="23266"/>
                    </a:cubicBezTo>
                    <a:cubicBezTo>
                      <a:pt x="266656" y="34696"/>
                      <a:pt x="276816" y="51206"/>
                      <a:pt x="278086" y="68986"/>
                    </a:cubicBezTo>
                    <a:cubicBezTo>
                      <a:pt x="279356" y="89306"/>
                      <a:pt x="266656" y="122326"/>
                      <a:pt x="252686" y="137566"/>
                    </a:cubicBezTo>
                    <a:cubicBezTo>
                      <a:pt x="239986" y="150266"/>
                      <a:pt x="226016" y="151536"/>
                      <a:pt x="205696" y="157886"/>
                    </a:cubicBezTo>
                    <a:cubicBezTo>
                      <a:pt x="173946" y="165506"/>
                      <a:pt x="107906" y="178206"/>
                      <a:pt x="74886" y="173126"/>
                    </a:cubicBezTo>
                    <a:cubicBezTo>
                      <a:pt x="53296" y="170586"/>
                      <a:pt x="36786" y="164236"/>
                      <a:pt x="24086" y="151536"/>
                    </a:cubicBezTo>
                    <a:cubicBezTo>
                      <a:pt x="11386" y="140106"/>
                      <a:pt x="2496" y="117246"/>
                      <a:pt x="1226" y="102006"/>
                    </a:cubicBezTo>
                    <a:cubicBezTo>
                      <a:pt x="-1314" y="89306"/>
                      <a:pt x="-44" y="77876"/>
                      <a:pt x="6306" y="65176"/>
                    </a:cubicBezTo>
                    <a:cubicBezTo>
                      <a:pt x="16466" y="49936"/>
                      <a:pt x="62186" y="20726"/>
                      <a:pt x="62186" y="20726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7" id="67"/>
            <p:cNvGrpSpPr/>
            <p:nvPr/>
          </p:nvGrpSpPr>
          <p:grpSpPr>
            <a:xfrm rot="0">
              <a:off x="632160" y="598561"/>
              <a:ext cx="520785" cy="189772"/>
              <a:chOff x="0" y="0"/>
              <a:chExt cx="1062990" cy="38735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48157" y="50731"/>
                <a:ext cx="962953" cy="289497"/>
              </a:xfrm>
              <a:custGeom>
                <a:avLst/>
                <a:gdLst/>
                <a:ahLst/>
                <a:cxnLst/>
                <a:rect r="r" b="b" t="t" l="l"/>
                <a:pathLst>
                  <a:path h="289497" w="962953">
                    <a:moveTo>
                      <a:pt x="89003" y="110559"/>
                    </a:moveTo>
                    <a:cubicBezTo>
                      <a:pt x="355703" y="130879"/>
                      <a:pt x="583033" y="133419"/>
                      <a:pt x="674473" y="125799"/>
                    </a:cubicBezTo>
                    <a:cubicBezTo>
                      <a:pt x="716383" y="121989"/>
                      <a:pt x="744323" y="125799"/>
                      <a:pt x="767183" y="109289"/>
                    </a:cubicBezTo>
                    <a:cubicBezTo>
                      <a:pt x="791313" y="94049"/>
                      <a:pt x="793853" y="49599"/>
                      <a:pt x="814173" y="31819"/>
                    </a:cubicBezTo>
                    <a:cubicBezTo>
                      <a:pt x="834493" y="15309"/>
                      <a:pt x="863703" y="-1201"/>
                      <a:pt x="886563" y="69"/>
                    </a:cubicBezTo>
                    <a:cubicBezTo>
                      <a:pt x="909423" y="2609"/>
                      <a:pt x="941173" y="21659"/>
                      <a:pt x="952603" y="41979"/>
                    </a:cubicBezTo>
                    <a:cubicBezTo>
                      <a:pt x="964033" y="62299"/>
                      <a:pt x="962763" y="100399"/>
                      <a:pt x="955143" y="120719"/>
                    </a:cubicBezTo>
                    <a:cubicBezTo>
                      <a:pt x="948793" y="137229"/>
                      <a:pt x="932283" y="151199"/>
                      <a:pt x="917043" y="157549"/>
                    </a:cubicBezTo>
                    <a:cubicBezTo>
                      <a:pt x="901803" y="165169"/>
                      <a:pt x="881483" y="170249"/>
                      <a:pt x="864973" y="165169"/>
                    </a:cubicBezTo>
                    <a:cubicBezTo>
                      <a:pt x="843383" y="160089"/>
                      <a:pt x="812903" y="138499"/>
                      <a:pt x="804013" y="116909"/>
                    </a:cubicBezTo>
                    <a:cubicBezTo>
                      <a:pt x="793853" y="95319"/>
                      <a:pt x="797663" y="58489"/>
                      <a:pt x="809093" y="39439"/>
                    </a:cubicBezTo>
                    <a:cubicBezTo>
                      <a:pt x="821793" y="19119"/>
                      <a:pt x="854813" y="1339"/>
                      <a:pt x="877673" y="69"/>
                    </a:cubicBezTo>
                    <a:cubicBezTo>
                      <a:pt x="900533" y="69"/>
                      <a:pt x="933553" y="17849"/>
                      <a:pt x="947523" y="34359"/>
                    </a:cubicBezTo>
                    <a:cubicBezTo>
                      <a:pt x="958953" y="48329"/>
                      <a:pt x="964033" y="68649"/>
                      <a:pt x="962763" y="85159"/>
                    </a:cubicBezTo>
                    <a:cubicBezTo>
                      <a:pt x="962763" y="102939"/>
                      <a:pt x="955143" y="116909"/>
                      <a:pt x="944983" y="135959"/>
                    </a:cubicBezTo>
                    <a:cubicBezTo>
                      <a:pt x="929743" y="162629"/>
                      <a:pt x="897993" y="204539"/>
                      <a:pt x="867513" y="227399"/>
                    </a:cubicBezTo>
                    <a:cubicBezTo>
                      <a:pt x="838303" y="248989"/>
                      <a:pt x="800203" y="261689"/>
                      <a:pt x="767183" y="271849"/>
                    </a:cubicBezTo>
                    <a:cubicBezTo>
                      <a:pt x="736703" y="280739"/>
                      <a:pt x="716383" y="283279"/>
                      <a:pt x="674473" y="285819"/>
                    </a:cubicBezTo>
                    <a:cubicBezTo>
                      <a:pt x="583033" y="292169"/>
                      <a:pt x="358243" y="289629"/>
                      <a:pt x="242673" y="283279"/>
                    </a:cubicBezTo>
                    <a:cubicBezTo>
                      <a:pt x="165203" y="278199"/>
                      <a:pt x="87733" y="278199"/>
                      <a:pt x="48363" y="260419"/>
                    </a:cubicBezTo>
                    <a:cubicBezTo>
                      <a:pt x="28043" y="251529"/>
                      <a:pt x="15343" y="238829"/>
                      <a:pt x="7723" y="223589"/>
                    </a:cubicBezTo>
                    <a:cubicBezTo>
                      <a:pt x="103" y="207079"/>
                      <a:pt x="-2437" y="184219"/>
                      <a:pt x="2643" y="167709"/>
                    </a:cubicBezTo>
                    <a:cubicBezTo>
                      <a:pt x="7723" y="151199"/>
                      <a:pt x="20423" y="132149"/>
                      <a:pt x="34393" y="123259"/>
                    </a:cubicBezTo>
                    <a:cubicBezTo>
                      <a:pt x="49633" y="113099"/>
                      <a:pt x="89003" y="110559"/>
                      <a:pt x="89003" y="110559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5710" y="1020415"/>
              <a:ext cx="147462" cy="727357"/>
              <a:chOff x="0" y="0"/>
              <a:chExt cx="300990" cy="148463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44891" y="50153"/>
                <a:ext cx="202759" cy="1382641"/>
              </a:xfrm>
              <a:custGeom>
                <a:avLst/>
                <a:gdLst/>
                <a:ahLst/>
                <a:cxnLst/>
                <a:rect r="r" b="b" t="t" l="l"/>
                <a:pathLst>
                  <a:path h="1382641" w="202759">
                    <a:moveTo>
                      <a:pt x="202759" y="76847"/>
                    </a:moveTo>
                    <a:cubicBezTo>
                      <a:pt x="200219" y="829957"/>
                      <a:pt x="192599" y="1200797"/>
                      <a:pt x="174819" y="1298587"/>
                    </a:cubicBezTo>
                    <a:cubicBezTo>
                      <a:pt x="169739" y="1325257"/>
                      <a:pt x="169739" y="1335417"/>
                      <a:pt x="157039" y="1349387"/>
                    </a:cubicBezTo>
                    <a:cubicBezTo>
                      <a:pt x="143069" y="1365897"/>
                      <a:pt x="107509" y="1382407"/>
                      <a:pt x="85919" y="1382407"/>
                    </a:cubicBezTo>
                    <a:cubicBezTo>
                      <a:pt x="66869" y="1382407"/>
                      <a:pt x="47819" y="1374787"/>
                      <a:pt x="35119" y="1362087"/>
                    </a:cubicBezTo>
                    <a:cubicBezTo>
                      <a:pt x="19879" y="1346847"/>
                      <a:pt x="3369" y="1312557"/>
                      <a:pt x="5909" y="1288427"/>
                    </a:cubicBezTo>
                    <a:cubicBezTo>
                      <a:pt x="8449" y="1265567"/>
                      <a:pt x="32579" y="1235087"/>
                      <a:pt x="50359" y="1223657"/>
                    </a:cubicBezTo>
                    <a:cubicBezTo>
                      <a:pt x="65599" y="1213497"/>
                      <a:pt x="85919" y="1209687"/>
                      <a:pt x="103699" y="1214767"/>
                    </a:cubicBezTo>
                    <a:cubicBezTo>
                      <a:pt x="125289" y="1219847"/>
                      <a:pt x="155769" y="1243977"/>
                      <a:pt x="167199" y="1263027"/>
                    </a:cubicBezTo>
                    <a:cubicBezTo>
                      <a:pt x="176089" y="1278267"/>
                      <a:pt x="176089" y="1299857"/>
                      <a:pt x="172279" y="1316367"/>
                    </a:cubicBezTo>
                    <a:cubicBezTo>
                      <a:pt x="168469" y="1332877"/>
                      <a:pt x="158309" y="1351927"/>
                      <a:pt x="144339" y="1362087"/>
                    </a:cubicBezTo>
                    <a:cubicBezTo>
                      <a:pt x="131639" y="1373517"/>
                      <a:pt x="111319" y="1381137"/>
                      <a:pt x="94809" y="1382407"/>
                    </a:cubicBezTo>
                    <a:cubicBezTo>
                      <a:pt x="77029" y="1383677"/>
                      <a:pt x="56709" y="1379867"/>
                      <a:pt x="42739" y="1368437"/>
                    </a:cubicBezTo>
                    <a:cubicBezTo>
                      <a:pt x="24959" y="1354467"/>
                      <a:pt x="13529" y="1335417"/>
                      <a:pt x="5909" y="1298587"/>
                    </a:cubicBezTo>
                    <a:cubicBezTo>
                      <a:pt x="-18221" y="1189367"/>
                      <a:pt x="38929" y="831227"/>
                      <a:pt x="45279" y="615327"/>
                    </a:cubicBezTo>
                    <a:cubicBezTo>
                      <a:pt x="51629" y="421017"/>
                      <a:pt x="23689" y="140347"/>
                      <a:pt x="49089" y="59067"/>
                    </a:cubicBezTo>
                    <a:cubicBezTo>
                      <a:pt x="57979" y="33667"/>
                      <a:pt x="66869" y="23507"/>
                      <a:pt x="80839" y="13347"/>
                    </a:cubicBezTo>
                    <a:cubicBezTo>
                      <a:pt x="94809" y="3187"/>
                      <a:pt x="117669" y="-1893"/>
                      <a:pt x="134179" y="647"/>
                    </a:cubicBezTo>
                    <a:cubicBezTo>
                      <a:pt x="151959" y="1917"/>
                      <a:pt x="172279" y="13347"/>
                      <a:pt x="183709" y="26047"/>
                    </a:cubicBezTo>
                    <a:cubicBezTo>
                      <a:pt x="195139" y="38747"/>
                      <a:pt x="202759" y="76847"/>
                      <a:pt x="202759" y="76847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1" id="71"/>
            <p:cNvGrpSpPr/>
            <p:nvPr/>
          </p:nvGrpSpPr>
          <p:grpSpPr>
            <a:xfrm rot="0">
              <a:off x="856775" y="1175344"/>
              <a:ext cx="769045" cy="266303"/>
              <a:chOff x="0" y="0"/>
              <a:chExt cx="1569720" cy="54356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50638" y="50800"/>
                <a:ext cx="1469552" cy="441793"/>
              </a:xfrm>
              <a:custGeom>
                <a:avLst/>
                <a:gdLst/>
                <a:ahLst/>
                <a:cxnLst/>
                <a:rect r="r" b="b" t="t" l="l"/>
                <a:pathLst>
                  <a:path h="441793" w="1469552">
                    <a:moveTo>
                      <a:pt x="56042" y="302260"/>
                    </a:moveTo>
                    <a:cubicBezTo>
                      <a:pt x="1063152" y="137160"/>
                      <a:pt x="1201582" y="90170"/>
                      <a:pt x="1282862" y="54610"/>
                    </a:cubicBezTo>
                    <a:cubicBezTo>
                      <a:pt x="1326042" y="35560"/>
                      <a:pt x="1350172" y="8890"/>
                      <a:pt x="1376842" y="2540"/>
                    </a:cubicBezTo>
                    <a:cubicBezTo>
                      <a:pt x="1394622" y="-1270"/>
                      <a:pt x="1409862" y="-1270"/>
                      <a:pt x="1423832" y="6350"/>
                    </a:cubicBezTo>
                    <a:cubicBezTo>
                      <a:pt x="1441612" y="15240"/>
                      <a:pt x="1464472" y="39370"/>
                      <a:pt x="1468282" y="59690"/>
                    </a:cubicBezTo>
                    <a:cubicBezTo>
                      <a:pt x="1472092" y="80010"/>
                      <a:pt x="1460662" y="111760"/>
                      <a:pt x="1447962" y="127000"/>
                    </a:cubicBezTo>
                    <a:cubicBezTo>
                      <a:pt x="1437802" y="138430"/>
                      <a:pt x="1422562" y="147320"/>
                      <a:pt x="1406052" y="147320"/>
                    </a:cubicBezTo>
                    <a:cubicBezTo>
                      <a:pt x="1387002" y="148590"/>
                      <a:pt x="1355252" y="137160"/>
                      <a:pt x="1340012" y="124460"/>
                    </a:cubicBezTo>
                    <a:cubicBezTo>
                      <a:pt x="1328582" y="114300"/>
                      <a:pt x="1320962" y="96520"/>
                      <a:pt x="1320962" y="81280"/>
                    </a:cubicBezTo>
                    <a:cubicBezTo>
                      <a:pt x="1320962" y="62230"/>
                      <a:pt x="1334932" y="30480"/>
                      <a:pt x="1347632" y="16510"/>
                    </a:cubicBezTo>
                    <a:cubicBezTo>
                      <a:pt x="1360332" y="6350"/>
                      <a:pt x="1378112" y="1270"/>
                      <a:pt x="1392082" y="0"/>
                    </a:cubicBezTo>
                    <a:cubicBezTo>
                      <a:pt x="1407322" y="0"/>
                      <a:pt x="1426372" y="5080"/>
                      <a:pt x="1437802" y="13970"/>
                    </a:cubicBezTo>
                    <a:cubicBezTo>
                      <a:pt x="1450502" y="22860"/>
                      <a:pt x="1461932" y="38100"/>
                      <a:pt x="1465742" y="52070"/>
                    </a:cubicBezTo>
                    <a:cubicBezTo>
                      <a:pt x="1470822" y="66040"/>
                      <a:pt x="1470822" y="85090"/>
                      <a:pt x="1465742" y="99060"/>
                    </a:cubicBezTo>
                    <a:cubicBezTo>
                      <a:pt x="1460662" y="113030"/>
                      <a:pt x="1450502" y="124460"/>
                      <a:pt x="1436532" y="137160"/>
                    </a:cubicBezTo>
                    <a:cubicBezTo>
                      <a:pt x="1413672" y="154940"/>
                      <a:pt x="1370492" y="175260"/>
                      <a:pt x="1336202" y="190500"/>
                    </a:cubicBezTo>
                    <a:cubicBezTo>
                      <a:pt x="1300642" y="204470"/>
                      <a:pt x="1272702" y="212090"/>
                      <a:pt x="1224442" y="226060"/>
                    </a:cubicBezTo>
                    <a:cubicBezTo>
                      <a:pt x="1136812" y="250190"/>
                      <a:pt x="1000922" y="281940"/>
                      <a:pt x="854872" y="309880"/>
                    </a:cubicBezTo>
                    <a:cubicBezTo>
                      <a:pt x="641512" y="353060"/>
                      <a:pt x="169072" y="453390"/>
                      <a:pt x="67472" y="440690"/>
                    </a:cubicBezTo>
                    <a:cubicBezTo>
                      <a:pt x="42072" y="438150"/>
                      <a:pt x="33182" y="431800"/>
                      <a:pt x="21752" y="421640"/>
                    </a:cubicBezTo>
                    <a:cubicBezTo>
                      <a:pt x="10322" y="410210"/>
                      <a:pt x="1432" y="391160"/>
                      <a:pt x="162" y="375920"/>
                    </a:cubicBezTo>
                    <a:cubicBezTo>
                      <a:pt x="-1108" y="360680"/>
                      <a:pt x="5242" y="340360"/>
                      <a:pt x="14132" y="328930"/>
                    </a:cubicBezTo>
                    <a:cubicBezTo>
                      <a:pt x="24292" y="316230"/>
                      <a:pt x="56042" y="302260"/>
                      <a:pt x="56042" y="30226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3" id="73"/>
            <p:cNvGrpSpPr/>
            <p:nvPr/>
          </p:nvGrpSpPr>
          <p:grpSpPr>
            <a:xfrm rot="0">
              <a:off x="103286" y="1273030"/>
              <a:ext cx="843709" cy="175462"/>
              <a:chOff x="0" y="0"/>
              <a:chExt cx="1722120" cy="35814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50605" y="50604"/>
                <a:ext cx="1622930" cy="255466"/>
              </a:xfrm>
              <a:custGeom>
                <a:avLst/>
                <a:gdLst/>
                <a:ahLst/>
                <a:cxnLst/>
                <a:rect r="r" b="b" t="t" l="l"/>
                <a:pathLst>
                  <a:path h="255466" w="1622930">
                    <a:moveTo>
                      <a:pt x="1544515" y="255466"/>
                    </a:moveTo>
                    <a:cubicBezTo>
                      <a:pt x="1209235" y="202126"/>
                      <a:pt x="1094935" y="189426"/>
                      <a:pt x="943805" y="177996"/>
                    </a:cubicBezTo>
                    <a:cubicBezTo>
                      <a:pt x="710125" y="161486"/>
                      <a:pt x="150055" y="172916"/>
                      <a:pt x="49725" y="138626"/>
                    </a:cubicBezTo>
                    <a:cubicBezTo>
                      <a:pt x="26865" y="13100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2895" y="34486"/>
                      <a:pt x="23055" y="25596"/>
                    </a:cubicBezTo>
                    <a:cubicBezTo>
                      <a:pt x="30675" y="16706"/>
                      <a:pt x="38295" y="14166"/>
                      <a:pt x="50995" y="10356"/>
                    </a:cubicBezTo>
                    <a:cubicBezTo>
                      <a:pt x="71315" y="4006"/>
                      <a:pt x="115765" y="-1074"/>
                      <a:pt x="139895" y="196"/>
                    </a:cubicBezTo>
                    <a:cubicBezTo>
                      <a:pt x="156405" y="1466"/>
                      <a:pt x="170375" y="4006"/>
                      <a:pt x="180535" y="11626"/>
                    </a:cubicBezTo>
                    <a:cubicBezTo>
                      <a:pt x="191965" y="19246"/>
                      <a:pt x="203395" y="31946"/>
                      <a:pt x="207205" y="44646"/>
                    </a:cubicBezTo>
                    <a:cubicBezTo>
                      <a:pt x="211015" y="62426"/>
                      <a:pt x="208475" y="92906"/>
                      <a:pt x="197045" y="106876"/>
                    </a:cubicBezTo>
                    <a:cubicBezTo>
                      <a:pt x="185615" y="122116"/>
                      <a:pt x="158945" y="134816"/>
                      <a:pt x="139895" y="133546"/>
                    </a:cubicBezTo>
                    <a:cubicBezTo>
                      <a:pt x="122115" y="133546"/>
                      <a:pt x="96715" y="115766"/>
                      <a:pt x="86555" y="101796"/>
                    </a:cubicBezTo>
                    <a:cubicBezTo>
                      <a:pt x="77665" y="90366"/>
                      <a:pt x="75125" y="73856"/>
                      <a:pt x="77665" y="59886"/>
                    </a:cubicBezTo>
                    <a:cubicBezTo>
                      <a:pt x="78935" y="47186"/>
                      <a:pt x="84015" y="30676"/>
                      <a:pt x="94175" y="21786"/>
                    </a:cubicBezTo>
                    <a:cubicBezTo>
                      <a:pt x="108145" y="9086"/>
                      <a:pt x="136085" y="-2344"/>
                      <a:pt x="153865" y="1466"/>
                    </a:cubicBezTo>
                    <a:cubicBezTo>
                      <a:pt x="172915" y="4006"/>
                      <a:pt x="197045" y="21786"/>
                      <a:pt x="204665" y="38296"/>
                    </a:cubicBezTo>
                    <a:cubicBezTo>
                      <a:pt x="212285" y="54806"/>
                      <a:pt x="208475" y="85286"/>
                      <a:pt x="200855" y="101796"/>
                    </a:cubicBezTo>
                    <a:cubicBezTo>
                      <a:pt x="194505" y="114496"/>
                      <a:pt x="184345" y="122116"/>
                      <a:pt x="169105" y="129736"/>
                    </a:cubicBezTo>
                    <a:cubicBezTo>
                      <a:pt x="142435" y="139896"/>
                      <a:pt x="77665" y="146246"/>
                      <a:pt x="49725" y="138626"/>
                    </a:cubicBezTo>
                    <a:cubicBezTo>
                      <a:pt x="31945" y="13354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1625" y="34486"/>
                      <a:pt x="23055" y="25596"/>
                    </a:cubicBezTo>
                    <a:cubicBezTo>
                      <a:pt x="33215" y="15436"/>
                      <a:pt x="49725" y="10356"/>
                      <a:pt x="66235" y="9086"/>
                    </a:cubicBezTo>
                    <a:cubicBezTo>
                      <a:pt x="86555" y="7816"/>
                      <a:pt x="97985" y="17976"/>
                      <a:pt x="132275" y="21786"/>
                    </a:cubicBezTo>
                    <a:cubicBezTo>
                      <a:pt x="252925" y="35756"/>
                      <a:pt x="731715" y="34486"/>
                      <a:pt x="953965" y="48456"/>
                    </a:cubicBezTo>
                    <a:cubicBezTo>
                      <a:pt x="1106365" y="57346"/>
                      <a:pt x="1225745" y="68776"/>
                      <a:pt x="1338775" y="84016"/>
                    </a:cubicBezTo>
                    <a:cubicBezTo>
                      <a:pt x="1430215" y="96716"/>
                      <a:pt x="1540705" y="105606"/>
                      <a:pt x="1583885" y="127196"/>
                    </a:cubicBezTo>
                    <a:cubicBezTo>
                      <a:pt x="1602935" y="137356"/>
                      <a:pt x="1611825" y="147516"/>
                      <a:pt x="1618175" y="161486"/>
                    </a:cubicBezTo>
                    <a:cubicBezTo>
                      <a:pt x="1623255" y="175456"/>
                      <a:pt x="1624525" y="194506"/>
                      <a:pt x="1620715" y="208476"/>
                    </a:cubicBezTo>
                    <a:cubicBezTo>
                      <a:pt x="1615635" y="223716"/>
                      <a:pt x="1604205" y="238956"/>
                      <a:pt x="1591505" y="246576"/>
                    </a:cubicBezTo>
                    <a:cubicBezTo>
                      <a:pt x="1578805" y="254196"/>
                      <a:pt x="1544515" y="255466"/>
                      <a:pt x="1544515" y="255466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5" id="75"/>
            <p:cNvGrpSpPr/>
            <p:nvPr/>
          </p:nvGrpSpPr>
          <p:grpSpPr>
            <a:xfrm rot="0">
              <a:off x="1436048" y="1104413"/>
              <a:ext cx="319813" cy="298658"/>
              <a:chOff x="0" y="0"/>
              <a:chExt cx="652780" cy="6096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46625" y="50662"/>
                <a:ext cx="554195" cy="509258"/>
              </a:xfrm>
              <a:custGeom>
                <a:avLst/>
                <a:gdLst/>
                <a:ahLst/>
                <a:cxnLst/>
                <a:rect r="r" b="b" t="t" l="l"/>
                <a:pathLst>
                  <a:path h="509258" w="554195">
                    <a:moveTo>
                      <a:pt x="42275" y="132218"/>
                    </a:moveTo>
                    <a:cubicBezTo>
                      <a:pt x="253095" y="33158"/>
                      <a:pt x="264525" y="9028"/>
                      <a:pt x="287385" y="3948"/>
                    </a:cubicBezTo>
                    <a:cubicBezTo>
                      <a:pt x="310245" y="-1132"/>
                      <a:pt x="345805" y="5218"/>
                      <a:pt x="363585" y="17918"/>
                    </a:cubicBezTo>
                    <a:cubicBezTo>
                      <a:pt x="378825" y="29348"/>
                      <a:pt x="390255" y="50938"/>
                      <a:pt x="394065" y="68718"/>
                    </a:cubicBezTo>
                    <a:cubicBezTo>
                      <a:pt x="396605" y="86498"/>
                      <a:pt x="392795" y="123328"/>
                      <a:pt x="382635" y="125868"/>
                    </a:cubicBezTo>
                    <a:cubicBezTo>
                      <a:pt x="372475" y="129678"/>
                      <a:pt x="324215" y="69988"/>
                      <a:pt x="328025" y="64908"/>
                    </a:cubicBezTo>
                    <a:cubicBezTo>
                      <a:pt x="331835" y="59828"/>
                      <a:pt x="405495" y="110628"/>
                      <a:pt x="411845" y="104278"/>
                    </a:cubicBezTo>
                    <a:cubicBezTo>
                      <a:pt x="415655" y="101738"/>
                      <a:pt x="404225" y="86498"/>
                      <a:pt x="406765" y="85228"/>
                    </a:cubicBezTo>
                    <a:cubicBezTo>
                      <a:pt x="409305" y="82688"/>
                      <a:pt x="419465" y="89038"/>
                      <a:pt x="425815" y="94118"/>
                    </a:cubicBezTo>
                    <a:cubicBezTo>
                      <a:pt x="434705" y="100468"/>
                      <a:pt x="447405" y="111898"/>
                      <a:pt x="453755" y="123328"/>
                    </a:cubicBezTo>
                    <a:cubicBezTo>
                      <a:pt x="460105" y="134758"/>
                      <a:pt x="465185" y="147458"/>
                      <a:pt x="465185" y="162698"/>
                    </a:cubicBezTo>
                    <a:cubicBezTo>
                      <a:pt x="463915" y="179208"/>
                      <a:pt x="456295" y="205878"/>
                      <a:pt x="446135" y="219848"/>
                    </a:cubicBezTo>
                    <a:cubicBezTo>
                      <a:pt x="437245" y="231278"/>
                      <a:pt x="427085" y="238898"/>
                      <a:pt x="413115" y="243978"/>
                    </a:cubicBezTo>
                    <a:cubicBezTo>
                      <a:pt x="396605" y="250328"/>
                      <a:pt x="353425" y="249058"/>
                      <a:pt x="353425" y="246518"/>
                    </a:cubicBezTo>
                    <a:cubicBezTo>
                      <a:pt x="352155" y="242708"/>
                      <a:pt x="438515" y="218578"/>
                      <a:pt x="439785" y="221118"/>
                    </a:cubicBezTo>
                    <a:cubicBezTo>
                      <a:pt x="441055" y="224928"/>
                      <a:pt x="378825" y="273188"/>
                      <a:pt x="364855" y="266838"/>
                    </a:cubicBezTo>
                    <a:cubicBezTo>
                      <a:pt x="349615" y="259218"/>
                      <a:pt x="343265" y="181748"/>
                      <a:pt x="357235" y="169048"/>
                    </a:cubicBezTo>
                    <a:cubicBezTo>
                      <a:pt x="373745" y="156348"/>
                      <a:pt x="433435" y="179208"/>
                      <a:pt x="465185" y="198258"/>
                    </a:cubicBezTo>
                    <a:cubicBezTo>
                      <a:pt x="499475" y="219848"/>
                      <a:pt x="551545" y="260488"/>
                      <a:pt x="554085" y="293508"/>
                    </a:cubicBezTo>
                    <a:cubicBezTo>
                      <a:pt x="556625" y="323988"/>
                      <a:pt x="514715" y="372248"/>
                      <a:pt x="486775" y="390028"/>
                    </a:cubicBezTo>
                    <a:cubicBezTo>
                      <a:pt x="463915" y="405268"/>
                      <a:pt x="437245" y="401458"/>
                      <a:pt x="408035" y="405268"/>
                    </a:cubicBezTo>
                    <a:cubicBezTo>
                      <a:pt x="368665" y="411618"/>
                      <a:pt x="305165" y="428128"/>
                      <a:pt x="270875" y="419238"/>
                    </a:cubicBezTo>
                    <a:cubicBezTo>
                      <a:pt x="249285" y="414158"/>
                      <a:pt x="231505" y="398918"/>
                      <a:pt x="220075" y="384948"/>
                    </a:cubicBezTo>
                    <a:cubicBezTo>
                      <a:pt x="211185" y="372248"/>
                      <a:pt x="206105" y="358278"/>
                      <a:pt x="204835" y="344308"/>
                    </a:cubicBezTo>
                    <a:cubicBezTo>
                      <a:pt x="203565" y="331608"/>
                      <a:pt x="204835" y="316368"/>
                      <a:pt x="209915" y="302398"/>
                    </a:cubicBezTo>
                    <a:cubicBezTo>
                      <a:pt x="214995" y="289698"/>
                      <a:pt x="221345" y="276998"/>
                      <a:pt x="234045" y="268108"/>
                    </a:cubicBezTo>
                    <a:cubicBezTo>
                      <a:pt x="248015" y="256678"/>
                      <a:pt x="269605" y="241438"/>
                      <a:pt x="292465" y="245248"/>
                    </a:cubicBezTo>
                    <a:cubicBezTo>
                      <a:pt x="333105" y="252868"/>
                      <a:pt x="429625" y="340498"/>
                      <a:pt x="449945" y="381138"/>
                    </a:cubicBezTo>
                    <a:cubicBezTo>
                      <a:pt x="461375" y="403998"/>
                      <a:pt x="461375" y="425588"/>
                      <a:pt x="455025" y="444638"/>
                    </a:cubicBezTo>
                    <a:cubicBezTo>
                      <a:pt x="449945" y="463688"/>
                      <a:pt x="432165" y="484008"/>
                      <a:pt x="418195" y="494168"/>
                    </a:cubicBezTo>
                    <a:cubicBezTo>
                      <a:pt x="405495" y="503058"/>
                      <a:pt x="391525" y="506868"/>
                      <a:pt x="377555" y="508138"/>
                    </a:cubicBezTo>
                    <a:cubicBezTo>
                      <a:pt x="363585" y="509408"/>
                      <a:pt x="352155" y="508138"/>
                      <a:pt x="335645" y="501788"/>
                    </a:cubicBezTo>
                    <a:cubicBezTo>
                      <a:pt x="300085" y="486548"/>
                      <a:pt x="220075" y="423048"/>
                      <a:pt x="192135" y="390028"/>
                    </a:cubicBezTo>
                    <a:cubicBezTo>
                      <a:pt x="176895" y="372248"/>
                      <a:pt x="168005" y="358278"/>
                      <a:pt x="164195" y="341768"/>
                    </a:cubicBezTo>
                    <a:cubicBezTo>
                      <a:pt x="160385" y="323988"/>
                      <a:pt x="164195" y="301128"/>
                      <a:pt x="171815" y="284618"/>
                    </a:cubicBezTo>
                    <a:cubicBezTo>
                      <a:pt x="179435" y="268108"/>
                      <a:pt x="194675" y="251598"/>
                      <a:pt x="212455" y="243978"/>
                    </a:cubicBezTo>
                    <a:cubicBezTo>
                      <a:pt x="232775" y="235088"/>
                      <a:pt x="273415" y="233818"/>
                      <a:pt x="295005" y="246518"/>
                    </a:cubicBezTo>
                    <a:cubicBezTo>
                      <a:pt x="316595" y="257948"/>
                      <a:pt x="338185" y="292238"/>
                      <a:pt x="340725" y="316368"/>
                    </a:cubicBezTo>
                    <a:cubicBezTo>
                      <a:pt x="343265" y="340498"/>
                      <a:pt x="326755" y="377328"/>
                      <a:pt x="307705" y="393838"/>
                    </a:cubicBezTo>
                    <a:cubicBezTo>
                      <a:pt x="288655" y="409078"/>
                      <a:pt x="249285" y="416698"/>
                      <a:pt x="226425" y="409078"/>
                    </a:cubicBezTo>
                    <a:cubicBezTo>
                      <a:pt x="202295" y="402728"/>
                      <a:pt x="174355" y="373518"/>
                      <a:pt x="166735" y="350658"/>
                    </a:cubicBezTo>
                    <a:cubicBezTo>
                      <a:pt x="159115" y="326528"/>
                      <a:pt x="169275" y="287158"/>
                      <a:pt x="181975" y="268108"/>
                    </a:cubicBezTo>
                    <a:cubicBezTo>
                      <a:pt x="193405" y="252868"/>
                      <a:pt x="212455" y="241438"/>
                      <a:pt x="230235" y="237628"/>
                    </a:cubicBezTo>
                    <a:cubicBezTo>
                      <a:pt x="248015" y="232548"/>
                      <a:pt x="264525" y="233818"/>
                      <a:pt x="287385" y="241438"/>
                    </a:cubicBezTo>
                    <a:cubicBezTo>
                      <a:pt x="326755" y="257948"/>
                      <a:pt x="413115" y="326528"/>
                      <a:pt x="438515" y="363358"/>
                    </a:cubicBezTo>
                    <a:cubicBezTo>
                      <a:pt x="453755" y="383678"/>
                      <a:pt x="458835" y="405268"/>
                      <a:pt x="458835" y="423048"/>
                    </a:cubicBezTo>
                    <a:cubicBezTo>
                      <a:pt x="458835" y="438288"/>
                      <a:pt x="455025" y="450988"/>
                      <a:pt x="447405" y="463688"/>
                    </a:cubicBezTo>
                    <a:cubicBezTo>
                      <a:pt x="437245" y="478928"/>
                      <a:pt x="416925" y="497978"/>
                      <a:pt x="397875" y="504328"/>
                    </a:cubicBezTo>
                    <a:cubicBezTo>
                      <a:pt x="380095" y="510678"/>
                      <a:pt x="352155" y="511948"/>
                      <a:pt x="335645" y="501788"/>
                    </a:cubicBezTo>
                    <a:cubicBezTo>
                      <a:pt x="315325" y="489088"/>
                      <a:pt x="311515" y="439558"/>
                      <a:pt x="292465" y="421778"/>
                    </a:cubicBezTo>
                    <a:cubicBezTo>
                      <a:pt x="275955" y="407808"/>
                      <a:pt x="248015" y="412888"/>
                      <a:pt x="234045" y="400188"/>
                    </a:cubicBezTo>
                    <a:cubicBezTo>
                      <a:pt x="218805" y="387488"/>
                      <a:pt x="208645" y="362088"/>
                      <a:pt x="204835" y="344308"/>
                    </a:cubicBezTo>
                    <a:cubicBezTo>
                      <a:pt x="202295" y="330338"/>
                      <a:pt x="204835" y="316368"/>
                      <a:pt x="209915" y="302398"/>
                    </a:cubicBezTo>
                    <a:cubicBezTo>
                      <a:pt x="214995" y="289698"/>
                      <a:pt x="220075" y="278268"/>
                      <a:pt x="234045" y="268108"/>
                    </a:cubicBezTo>
                    <a:cubicBezTo>
                      <a:pt x="255635" y="251598"/>
                      <a:pt x="312785" y="238898"/>
                      <a:pt x="348345" y="235088"/>
                    </a:cubicBezTo>
                    <a:cubicBezTo>
                      <a:pt x="377555" y="233818"/>
                      <a:pt x="422005" y="230008"/>
                      <a:pt x="432165" y="245248"/>
                    </a:cubicBezTo>
                    <a:cubicBezTo>
                      <a:pt x="443595" y="264298"/>
                      <a:pt x="414385" y="341768"/>
                      <a:pt x="390255" y="354468"/>
                    </a:cubicBezTo>
                    <a:cubicBezTo>
                      <a:pt x="368665" y="364628"/>
                      <a:pt x="325485" y="346848"/>
                      <a:pt x="298815" y="331608"/>
                    </a:cubicBezTo>
                    <a:cubicBezTo>
                      <a:pt x="272145" y="316368"/>
                      <a:pt x="230235" y="288428"/>
                      <a:pt x="227695" y="259218"/>
                    </a:cubicBezTo>
                    <a:cubicBezTo>
                      <a:pt x="225155" y="223658"/>
                      <a:pt x="279765" y="161428"/>
                      <a:pt x="314055" y="130948"/>
                    </a:cubicBezTo>
                    <a:cubicBezTo>
                      <a:pt x="340725" y="106818"/>
                      <a:pt x="383905" y="83958"/>
                      <a:pt x="406765" y="85228"/>
                    </a:cubicBezTo>
                    <a:cubicBezTo>
                      <a:pt x="420735" y="85228"/>
                      <a:pt x="432165" y="96658"/>
                      <a:pt x="441055" y="106818"/>
                    </a:cubicBezTo>
                    <a:cubicBezTo>
                      <a:pt x="449945" y="115708"/>
                      <a:pt x="458835" y="128408"/>
                      <a:pt x="461375" y="142378"/>
                    </a:cubicBezTo>
                    <a:cubicBezTo>
                      <a:pt x="465185" y="158888"/>
                      <a:pt x="465185" y="185558"/>
                      <a:pt x="456295" y="202068"/>
                    </a:cubicBezTo>
                    <a:cubicBezTo>
                      <a:pt x="448675" y="218578"/>
                      <a:pt x="428355" y="236358"/>
                      <a:pt x="413115" y="243978"/>
                    </a:cubicBezTo>
                    <a:cubicBezTo>
                      <a:pt x="400415" y="250328"/>
                      <a:pt x="388985" y="251598"/>
                      <a:pt x="372475" y="250328"/>
                    </a:cubicBezTo>
                    <a:cubicBezTo>
                      <a:pt x="350885" y="249058"/>
                      <a:pt x="319135" y="242708"/>
                      <a:pt x="295005" y="230008"/>
                    </a:cubicBezTo>
                    <a:cubicBezTo>
                      <a:pt x="269605" y="216038"/>
                      <a:pt x="232775" y="198258"/>
                      <a:pt x="223885" y="169048"/>
                    </a:cubicBezTo>
                    <a:cubicBezTo>
                      <a:pt x="211185" y="133488"/>
                      <a:pt x="232775" y="50938"/>
                      <a:pt x="253095" y="24268"/>
                    </a:cubicBezTo>
                    <a:cubicBezTo>
                      <a:pt x="267065" y="7758"/>
                      <a:pt x="288655" y="1408"/>
                      <a:pt x="307705" y="138"/>
                    </a:cubicBezTo>
                    <a:cubicBezTo>
                      <a:pt x="325485" y="-1132"/>
                      <a:pt x="349615" y="6488"/>
                      <a:pt x="363585" y="17918"/>
                    </a:cubicBezTo>
                    <a:cubicBezTo>
                      <a:pt x="377555" y="29348"/>
                      <a:pt x="390255" y="50938"/>
                      <a:pt x="394065" y="68718"/>
                    </a:cubicBezTo>
                    <a:cubicBezTo>
                      <a:pt x="396605" y="86498"/>
                      <a:pt x="397875" y="106818"/>
                      <a:pt x="382635" y="125868"/>
                    </a:cubicBezTo>
                    <a:cubicBezTo>
                      <a:pt x="348345" y="172858"/>
                      <a:pt x="154035" y="268108"/>
                      <a:pt x="94345" y="278268"/>
                    </a:cubicBezTo>
                    <a:cubicBezTo>
                      <a:pt x="70215" y="282078"/>
                      <a:pt x="54975" y="278268"/>
                      <a:pt x="39735" y="270648"/>
                    </a:cubicBezTo>
                    <a:cubicBezTo>
                      <a:pt x="24495" y="261758"/>
                      <a:pt x="9255" y="243978"/>
                      <a:pt x="4175" y="228738"/>
                    </a:cubicBezTo>
                    <a:cubicBezTo>
                      <a:pt x="-2175" y="212228"/>
                      <a:pt x="-905" y="189368"/>
                      <a:pt x="5445" y="172858"/>
                    </a:cubicBezTo>
                    <a:cubicBezTo>
                      <a:pt x="11795" y="156348"/>
                      <a:pt x="42275" y="132218"/>
                      <a:pt x="42275" y="132218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7" id="77"/>
            <p:cNvGrpSpPr/>
            <p:nvPr/>
          </p:nvGrpSpPr>
          <p:grpSpPr>
            <a:xfrm rot="0">
              <a:off x="1412404" y="955084"/>
              <a:ext cx="156796" cy="342835"/>
              <a:chOff x="0" y="0"/>
              <a:chExt cx="320040" cy="69977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46572" y="49804"/>
                <a:ext cx="222201" cy="601242"/>
              </a:xfrm>
              <a:custGeom>
                <a:avLst/>
                <a:gdLst/>
                <a:ahLst/>
                <a:cxnLst/>
                <a:rect r="r" b="b" t="t" l="l"/>
                <a:pathLst>
                  <a:path h="601242" w="222201">
                    <a:moveTo>
                      <a:pt x="65188" y="525506"/>
                    </a:moveTo>
                    <a:cubicBezTo>
                      <a:pt x="5498" y="93706"/>
                      <a:pt x="4228" y="81006"/>
                      <a:pt x="9308" y="64496"/>
                    </a:cubicBezTo>
                    <a:cubicBezTo>
                      <a:pt x="11848" y="50526"/>
                      <a:pt x="18198" y="39096"/>
                      <a:pt x="27088" y="28936"/>
                    </a:cubicBezTo>
                    <a:cubicBezTo>
                      <a:pt x="35978" y="18776"/>
                      <a:pt x="48678" y="9886"/>
                      <a:pt x="60108" y="6076"/>
                    </a:cubicBezTo>
                    <a:cubicBezTo>
                      <a:pt x="72808" y="996"/>
                      <a:pt x="88048" y="-1544"/>
                      <a:pt x="100748" y="996"/>
                    </a:cubicBezTo>
                    <a:cubicBezTo>
                      <a:pt x="113448" y="2266"/>
                      <a:pt x="128688" y="7346"/>
                      <a:pt x="138848" y="14966"/>
                    </a:cubicBezTo>
                    <a:cubicBezTo>
                      <a:pt x="150278" y="22586"/>
                      <a:pt x="159168" y="27666"/>
                      <a:pt x="165518" y="45446"/>
                    </a:cubicBezTo>
                    <a:cubicBezTo>
                      <a:pt x="184568" y="91166"/>
                      <a:pt x="168058" y="275316"/>
                      <a:pt x="178218" y="337546"/>
                    </a:cubicBezTo>
                    <a:cubicBezTo>
                      <a:pt x="182028" y="368026"/>
                      <a:pt x="195998" y="383266"/>
                      <a:pt x="195998" y="403586"/>
                    </a:cubicBezTo>
                    <a:cubicBezTo>
                      <a:pt x="194728" y="422636"/>
                      <a:pt x="188378" y="442956"/>
                      <a:pt x="176948" y="456926"/>
                    </a:cubicBezTo>
                    <a:cubicBezTo>
                      <a:pt x="166788" y="470896"/>
                      <a:pt x="149008" y="483596"/>
                      <a:pt x="131228" y="487406"/>
                    </a:cubicBezTo>
                    <a:cubicBezTo>
                      <a:pt x="108368" y="491216"/>
                      <a:pt x="68998" y="482326"/>
                      <a:pt x="51218" y="468356"/>
                    </a:cubicBezTo>
                    <a:cubicBezTo>
                      <a:pt x="35978" y="458196"/>
                      <a:pt x="27088" y="437876"/>
                      <a:pt x="23278" y="420096"/>
                    </a:cubicBezTo>
                    <a:cubicBezTo>
                      <a:pt x="19468" y="403586"/>
                      <a:pt x="20738" y="381996"/>
                      <a:pt x="29628" y="365486"/>
                    </a:cubicBezTo>
                    <a:cubicBezTo>
                      <a:pt x="41058" y="346436"/>
                      <a:pt x="71538" y="321036"/>
                      <a:pt x="95668" y="317226"/>
                    </a:cubicBezTo>
                    <a:cubicBezTo>
                      <a:pt x="119798" y="313416"/>
                      <a:pt x="155358" y="328656"/>
                      <a:pt x="171868" y="343896"/>
                    </a:cubicBezTo>
                    <a:cubicBezTo>
                      <a:pt x="185838" y="356596"/>
                      <a:pt x="193458" y="376916"/>
                      <a:pt x="194728" y="394696"/>
                    </a:cubicBezTo>
                    <a:cubicBezTo>
                      <a:pt x="197268" y="412476"/>
                      <a:pt x="193458" y="434066"/>
                      <a:pt x="182028" y="449306"/>
                    </a:cubicBezTo>
                    <a:cubicBezTo>
                      <a:pt x="169328" y="467086"/>
                      <a:pt x="135038" y="487406"/>
                      <a:pt x="112178" y="489946"/>
                    </a:cubicBezTo>
                    <a:cubicBezTo>
                      <a:pt x="93128" y="492486"/>
                      <a:pt x="72808" y="484866"/>
                      <a:pt x="58838" y="474706"/>
                    </a:cubicBezTo>
                    <a:cubicBezTo>
                      <a:pt x="43598" y="464546"/>
                      <a:pt x="34708" y="448036"/>
                      <a:pt x="25818" y="430256"/>
                    </a:cubicBezTo>
                    <a:cubicBezTo>
                      <a:pt x="14388" y="404856"/>
                      <a:pt x="8038" y="376916"/>
                      <a:pt x="4228" y="337546"/>
                    </a:cubicBezTo>
                    <a:cubicBezTo>
                      <a:pt x="-3392" y="274046"/>
                      <a:pt x="418" y="131806"/>
                      <a:pt x="6768" y="84816"/>
                    </a:cubicBezTo>
                    <a:cubicBezTo>
                      <a:pt x="9308" y="65766"/>
                      <a:pt x="8038" y="58146"/>
                      <a:pt x="15658" y="45446"/>
                    </a:cubicBezTo>
                    <a:cubicBezTo>
                      <a:pt x="24548" y="30206"/>
                      <a:pt x="43598" y="12426"/>
                      <a:pt x="60108" y="6076"/>
                    </a:cubicBezTo>
                    <a:cubicBezTo>
                      <a:pt x="77888" y="-1544"/>
                      <a:pt x="104558" y="-274"/>
                      <a:pt x="121068" y="4806"/>
                    </a:cubicBezTo>
                    <a:cubicBezTo>
                      <a:pt x="133768" y="9886"/>
                      <a:pt x="145198" y="18776"/>
                      <a:pt x="154088" y="27666"/>
                    </a:cubicBezTo>
                    <a:cubicBezTo>
                      <a:pt x="162978" y="37826"/>
                      <a:pt x="166788" y="44176"/>
                      <a:pt x="173138" y="64496"/>
                    </a:cubicBezTo>
                    <a:cubicBezTo>
                      <a:pt x="192188" y="124186"/>
                      <a:pt x="220128" y="376916"/>
                      <a:pt x="221398" y="464546"/>
                    </a:cubicBezTo>
                    <a:cubicBezTo>
                      <a:pt x="222668" y="507726"/>
                      <a:pt x="223938" y="538206"/>
                      <a:pt x="212508" y="561066"/>
                    </a:cubicBezTo>
                    <a:cubicBezTo>
                      <a:pt x="203618" y="578846"/>
                      <a:pt x="188378" y="592816"/>
                      <a:pt x="170598" y="597896"/>
                    </a:cubicBezTo>
                    <a:cubicBezTo>
                      <a:pt x="151548" y="604246"/>
                      <a:pt x="115988" y="601706"/>
                      <a:pt x="98208" y="589006"/>
                    </a:cubicBezTo>
                    <a:cubicBezTo>
                      <a:pt x="81698" y="577576"/>
                      <a:pt x="65188" y="525506"/>
                      <a:pt x="65188" y="525506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9" id="79"/>
            <p:cNvGrpSpPr/>
            <p:nvPr/>
          </p:nvGrpSpPr>
          <p:grpSpPr>
            <a:xfrm rot="0">
              <a:off x="0" y="1205210"/>
              <a:ext cx="242038" cy="266303"/>
              <a:chOff x="0" y="0"/>
              <a:chExt cx="494030" cy="54356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48832" y="50800"/>
                <a:ext cx="393900" cy="441537"/>
              </a:xfrm>
              <a:custGeom>
                <a:avLst/>
                <a:gdLst/>
                <a:ahLst/>
                <a:cxnLst/>
                <a:rect r="r" b="b" t="t" l="l"/>
                <a:pathLst>
                  <a:path h="441537" w="393900">
                    <a:moveTo>
                      <a:pt x="193738" y="255270"/>
                    </a:moveTo>
                    <a:cubicBezTo>
                      <a:pt x="48958" y="134620"/>
                      <a:pt x="141668" y="148590"/>
                      <a:pt x="141668" y="146050"/>
                    </a:cubicBezTo>
                    <a:cubicBezTo>
                      <a:pt x="141668" y="142240"/>
                      <a:pt x="50228" y="142240"/>
                      <a:pt x="31178" y="125730"/>
                    </a:cubicBezTo>
                    <a:cubicBezTo>
                      <a:pt x="21018" y="116840"/>
                      <a:pt x="18478" y="102870"/>
                      <a:pt x="18478" y="90170"/>
                    </a:cubicBezTo>
                    <a:cubicBezTo>
                      <a:pt x="17208" y="73660"/>
                      <a:pt x="23558" y="48260"/>
                      <a:pt x="32448" y="34290"/>
                    </a:cubicBezTo>
                    <a:cubicBezTo>
                      <a:pt x="38798" y="22860"/>
                      <a:pt x="47688" y="13970"/>
                      <a:pt x="61658" y="8890"/>
                    </a:cubicBezTo>
                    <a:cubicBezTo>
                      <a:pt x="79438" y="2540"/>
                      <a:pt x="113728" y="-2540"/>
                      <a:pt x="136588" y="10160"/>
                    </a:cubicBezTo>
                    <a:cubicBezTo>
                      <a:pt x="165798" y="25400"/>
                      <a:pt x="200088" y="83820"/>
                      <a:pt x="211518" y="121920"/>
                    </a:cubicBezTo>
                    <a:cubicBezTo>
                      <a:pt x="222948" y="154940"/>
                      <a:pt x="226758" y="195580"/>
                      <a:pt x="215328" y="222250"/>
                    </a:cubicBezTo>
                    <a:cubicBezTo>
                      <a:pt x="205168" y="247650"/>
                      <a:pt x="153098" y="281940"/>
                      <a:pt x="150558" y="280670"/>
                    </a:cubicBezTo>
                    <a:cubicBezTo>
                      <a:pt x="149288" y="279400"/>
                      <a:pt x="168338" y="251460"/>
                      <a:pt x="168338" y="251460"/>
                    </a:cubicBezTo>
                    <a:cubicBezTo>
                      <a:pt x="168338" y="251460"/>
                      <a:pt x="150558" y="290830"/>
                      <a:pt x="137858" y="302260"/>
                    </a:cubicBezTo>
                    <a:cubicBezTo>
                      <a:pt x="126428" y="311150"/>
                      <a:pt x="114998" y="317500"/>
                      <a:pt x="99758" y="318770"/>
                    </a:cubicBezTo>
                    <a:cubicBezTo>
                      <a:pt x="83248" y="320040"/>
                      <a:pt x="56578" y="314960"/>
                      <a:pt x="41338" y="307340"/>
                    </a:cubicBezTo>
                    <a:cubicBezTo>
                      <a:pt x="28638" y="300990"/>
                      <a:pt x="19748" y="290830"/>
                      <a:pt x="13398" y="279400"/>
                    </a:cubicBezTo>
                    <a:cubicBezTo>
                      <a:pt x="5778" y="264160"/>
                      <a:pt x="-5652" y="236220"/>
                      <a:pt x="3238" y="219710"/>
                    </a:cubicBezTo>
                    <a:cubicBezTo>
                      <a:pt x="15938" y="194310"/>
                      <a:pt x="85788" y="166370"/>
                      <a:pt x="126428" y="162560"/>
                    </a:cubicBezTo>
                    <a:cubicBezTo>
                      <a:pt x="161988" y="158750"/>
                      <a:pt x="205168" y="167640"/>
                      <a:pt x="231838" y="185420"/>
                    </a:cubicBezTo>
                    <a:cubicBezTo>
                      <a:pt x="257238" y="203200"/>
                      <a:pt x="281368" y="234950"/>
                      <a:pt x="285178" y="262890"/>
                    </a:cubicBezTo>
                    <a:cubicBezTo>
                      <a:pt x="287718" y="294640"/>
                      <a:pt x="235648" y="360680"/>
                      <a:pt x="243268" y="369570"/>
                    </a:cubicBezTo>
                    <a:cubicBezTo>
                      <a:pt x="245808" y="373380"/>
                      <a:pt x="264858" y="358140"/>
                      <a:pt x="268668" y="360680"/>
                    </a:cubicBezTo>
                    <a:cubicBezTo>
                      <a:pt x="271208" y="363220"/>
                      <a:pt x="266128" y="374650"/>
                      <a:pt x="263588" y="381000"/>
                    </a:cubicBezTo>
                    <a:cubicBezTo>
                      <a:pt x="258508" y="391160"/>
                      <a:pt x="250888" y="406400"/>
                      <a:pt x="239458" y="415290"/>
                    </a:cubicBezTo>
                    <a:cubicBezTo>
                      <a:pt x="225488" y="425450"/>
                      <a:pt x="201358" y="436880"/>
                      <a:pt x="182308" y="436880"/>
                    </a:cubicBezTo>
                    <a:cubicBezTo>
                      <a:pt x="161988" y="43688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3408" y="354330"/>
                      <a:pt x="97218" y="339090"/>
                    </a:cubicBezTo>
                    <a:cubicBezTo>
                      <a:pt x="103568" y="313690"/>
                      <a:pt x="127698" y="270510"/>
                      <a:pt x="158178" y="248920"/>
                    </a:cubicBezTo>
                    <a:cubicBezTo>
                      <a:pt x="192468" y="223520"/>
                      <a:pt x="262318" y="196850"/>
                      <a:pt x="299148" y="208280"/>
                    </a:cubicBezTo>
                    <a:cubicBezTo>
                      <a:pt x="330898" y="218440"/>
                      <a:pt x="355028" y="274320"/>
                      <a:pt x="370268" y="299720"/>
                    </a:cubicBezTo>
                    <a:cubicBezTo>
                      <a:pt x="379158" y="313690"/>
                      <a:pt x="385508" y="323850"/>
                      <a:pt x="386778" y="337820"/>
                    </a:cubicBezTo>
                    <a:cubicBezTo>
                      <a:pt x="389318" y="355600"/>
                      <a:pt x="384238" y="383540"/>
                      <a:pt x="375348" y="400050"/>
                    </a:cubicBezTo>
                    <a:cubicBezTo>
                      <a:pt x="367728" y="41275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5018" y="443230"/>
                      <a:pt x="263588" y="433070"/>
                    </a:cubicBezTo>
                    <a:cubicBezTo>
                      <a:pt x="243268" y="415290"/>
                      <a:pt x="228028" y="347980"/>
                      <a:pt x="221678" y="313690"/>
                    </a:cubicBezTo>
                    <a:cubicBezTo>
                      <a:pt x="216598" y="288290"/>
                      <a:pt x="214058" y="265430"/>
                      <a:pt x="220408" y="246380"/>
                    </a:cubicBezTo>
                    <a:cubicBezTo>
                      <a:pt x="225488" y="228600"/>
                      <a:pt x="239458" y="212090"/>
                      <a:pt x="254698" y="201930"/>
                    </a:cubicBezTo>
                    <a:cubicBezTo>
                      <a:pt x="269938" y="191770"/>
                      <a:pt x="291528" y="185420"/>
                      <a:pt x="309308" y="186690"/>
                    </a:cubicBezTo>
                    <a:cubicBezTo>
                      <a:pt x="327088" y="187960"/>
                      <a:pt x="347408" y="195580"/>
                      <a:pt x="361378" y="208280"/>
                    </a:cubicBezTo>
                    <a:cubicBezTo>
                      <a:pt x="375348" y="219710"/>
                      <a:pt x="386778" y="238760"/>
                      <a:pt x="390588" y="256540"/>
                    </a:cubicBezTo>
                    <a:cubicBezTo>
                      <a:pt x="394398" y="274320"/>
                      <a:pt x="393128" y="295910"/>
                      <a:pt x="384238" y="312420"/>
                    </a:cubicBezTo>
                    <a:cubicBezTo>
                      <a:pt x="372808" y="332740"/>
                      <a:pt x="342328" y="358140"/>
                      <a:pt x="318198" y="361950"/>
                    </a:cubicBezTo>
                    <a:cubicBezTo>
                      <a:pt x="294068" y="365760"/>
                      <a:pt x="255968" y="353060"/>
                      <a:pt x="239458" y="335280"/>
                    </a:cubicBezTo>
                    <a:cubicBezTo>
                      <a:pt x="222948" y="317500"/>
                      <a:pt x="212788" y="279400"/>
                      <a:pt x="217868" y="255270"/>
                    </a:cubicBezTo>
                    <a:cubicBezTo>
                      <a:pt x="222948" y="231140"/>
                      <a:pt x="250888" y="203200"/>
                      <a:pt x="271208" y="193040"/>
                    </a:cubicBezTo>
                    <a:cubicBezTo>
                      <a:pt x="288988" y="184150"/>
                      <a:pt x="310578" y="185420"/>
                      <a:pt x="328358" y="189230"/>
                    </a:cubicBezTo>
                    <a:cubicBezTo>
                      <a:pt x="344868" y="194310"/>
                      <a:pt x="363918" y="207010"/>
                      <a:pt x="375348" y="222250"/>
                    </a:cubicBezTo>
                    <a:cubicBezTo>
                      <a:pt x="385508" y="236220"/>
                      <a:pt x="390588" y="254000"/>
                      <a:pt x="393128" y="275590"/>
                    </a:cubicBezTo>
                    <a:cubicBezTo>
                      <a:pt x="395668" y="304800"/>
                      <a:pt x="391858" y="381000"/>
                      <a:pt x="382968" y="382270"/>
                    </a:cubicBezTo>
                    <a:cubicBezTo>
                      <a:pt x="374078" y="384810"/>
                      <a:pt x="330898" y="276860"/>
                      <a:pt x="337248" y="273050"/>
                    </a:cubicBezTo>
                    <a:cubicBezTo>
                      <a:pt x="341058" y="270510"/>
                      <a:pt x="362648" y="287020"/>
                      <a:pt x="370268" y="299720"/>
                    </a:cubicBezTo>
                    <a:cubicBezTo>
                      <a:pt x="380428" y="313690"/>
                      <a:pt x="388048" y="341630"/>
                      <a:pt x="388048" y="359410"/>
                    </a:cubicBezTo>
                    <a:cubicBezTo>
                      <a:pt x="388048" y="374650"/>
                      <a:pt x="382968" y="387350"/>
                      <a:pt x="375348" y="400050"/>
                    </a:cubicBezTo>
                    <a:cubicBezTo>
                      <a:pt x="367728" y="41148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7558" y="443230"/>
                      <a:pt x="263588" y="433070"/>
                    </a:cubicBezTo>
                    <a:cubicBezTo>
                      <a:pt x="238188" y="416560"/>
                      <a:pt x="179768" y="322580"/>
                      <a:pt x="187388" y="314960"/>
                    </a:cubicBezTo>
                    <a:cubicBezTo>
                      <a:pt x="192468" y="308610"/>
                      <a:pt x="262318" y="342900"/>
                      <a:pt x="268668" y="360680"/>
                    </a:cubicBezTo>
                    <a:cubicBezTo>
                      <a:pt x="272478" y="373380"/>
                      <a:pt x="261048" y="388620"/>
                      <a:pt x="253428" y="400050"/>
                    </a:cubicBezTo>
                    <a:cubicBezTo>
                      <a:pt x="245808" y="410210"/>
                      <a:pt x="234378" y="420370"/>
                      <a:pt x="221678" y="426720"/>
                    </a:cubicBezTo>
                    <a:cubicBezTo>
                      <a:pt x="210248" y="433070"/>
                      <a:pt x="196278" y="436880"/>
                      <a:pt x="182308" y="436880"/>
                    </a:cubicBezTo>
                    <a:cubicBezTo>
                      <a:pt x="164528" y="43561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4678" y="354330"/>
                      <a:pt x="97218" y="339090"/>
                    </a:cubicBezTo>
                    <a:cubicBezTo>
                      <a:pt x="99758" y="313690"/>
                      <a:pt x="118808" y="245110"/>
                      <a:pt x="126428" y="245110"/>
                    </a:cubicBezTo>
                    <a:cubicBezTo>
                      <a:pt x="134048" y="246380"/>
                      <a:pt x="155638" y="330200"/>
                      <a:pt x="142938" y="340360"/>
                    </a:cubicBezTo>
                    <a:cubicBezTo>
                      <a:pt x="130238" y="351790"/>
                      <a:pt x="56578" y="326390"/>
                      <a:pt x="55308" y="313690"/>
                    </a:cubicBezTo>
                    <a:cubicBezTo>
                      <a:pt x="54038" y="298450"/>
                      <a:pt x="161988" y="245110"/>
                      <a:pt x="168338" y="251460"/>
                    </a:cubicBezTo>
                    <a:cubicBezTo>
                      <a:pt x="172148" y="255270"/>
                      <a:pt x="151828" y="290830"/>
                      <a:pt x="137858" y="302260"/>
                    </a:cubicBezTo>
                    <a:cubicBezTo>
                      <a:pt x="122618" y="313690"/>
                      <a:pt x="98488" y="321310"/>
                      <a:pt x="79438" y="320040"/>
                    </a:cubicBezTo>
                    <a:cubicBezTo>
                      <a:pt x="61658" y="318770"/>
                      <a:pt x="38798" y="308610"/>
                      <a:pt x="26098" y="294640"/>
                    </a:cubicBezTo>
                    <a:cubicBezTo>
                      <a:pt x="12128" y="281940"/>
                      <a:pt x="1968" y="259080"/>
                      <a:pt x="1968" y="240030"/>
                    </a:cubicBezTo>
                    <a:cubicBezTo>
                      <a:pt x="698" y="219710"/>
                      <a:pt x="12128" y="193040"/>
                      <a:pt x="27368" y="172720"/>
                    </a:cubicBezTo>
                    <a:cubicBezTo>
                      <a:pt x="45148" y="149860"/>
                      <a:pt x="102298" y="109220"/>
                      <a:pt x="108648" y="114300"/>
                    </a:cubicBezTo>
                    <a:cubicBezTo>
                      <a:pt x="113728" y="119380"/>
                      <a:pt x="85788" y="190500"/>
                      <a:pt x="73088" y="190500"/>
                    </a:cubicBezTo>
                    <a:cubicBezTo>
                      <a:pt x="56578" y="190500"/>
                      <a:pt x="21018" y="119380"/>
                      <a:pt x="18478" y="90170"/>
                    </a:cubicBezTo>
                    <a:cubicBezTo>
                      <a:pt x="15938" y="69850"/>
                      <a:pt x="21018" y="49530"/>
                      <a:pt x="32448" y="34290"/>
                    </a:cubicBezTo>
                    <a:cubicBezTo>
                      <a:pt x="45148" y="17780"/>
                      <a:pt x="76898" y="0"/>
                      <a:pt x="98488" y="0"/>
                    </a:cubicBezTo>
                    <a:cubicBezTo>
                      <a:pt x="121348" y="0"/>
                      <a:pt x="165798" y="33020"/>
                      <a:pt x="165798" y="35560"/>
                    </a:cubicBezTo>
                    <a:cubicBezTo>
                      <a:pt x="163258" y="39370"/>
                      <a:pt x="66738" y="6350"/>
                      <a:pt x="64198" y="10160"/>
                    </a:cubicBezTo>
                    <a:cubicBezTo>
                      <a:pt x="61658" y="17780"/>
                      <a:pt x="235648" y="88900"/>
                      <a:pt x="275018" y="120650"/>
                    </a:cubicBezTo>
                    <a:cubicBezTo>
                      <a:pt x="292798" y="135890"/>
                      <a:pt x="302958" y="147320"/>
                      <a:pt x="309308" y="163830"/>
                    </a:cubicBezTo>
                    <a:cubicBezTo>
                      <a:pt x="314388" y="180340"/>
                      <a:pt x="310578" y="204470"/>
                      <a:pt x="305498" y="219710"/>
                    </a:cubicBezTo>
                    <a:cubicBezTo>
                      <a:pt x="300418" y="232410"/>
                      <a:pt x="292798" y="241300"/>
                      <a:pt x="282638" y="248920"/>
                    </a:cubicBezTo>
                    <a:cubicBezTo>
                      <a:pt x="269938" y="257810"/>
                      <a:pt x="245808" y="265430"/>
                      <a:pt x="229298" y="265430"/>
                    </a:cubicBezTo>
                    <a:cubicBezTo>
                      <a:pt x="216598" y="265430"/>
                      <a:pt x="193738" y="255270"/>
                      <a:pt x="193738" y="25527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81" id="81"/>
            <p:cNvGrpSpPr/>
            <p:nvPr/>
          </p:nvGrpSpPr>
          <p:grpSpPr>
            <a:xfrm rot="0">
              <a:off x="72798" y="1023526"/>
              <a:ext cx="219016" cy="387633"/>
              <a:chOff x="0" y="0"/>
              <a:chExt cx="447040" cy="79121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50800" y="50357"/>
                <a:ext cx="345960" cy="690495"/>
              </a:xfrm>
              <a:custGeom>
                <a:avLst/>
                <a:gdLst/>
                <a:ahLst/>
                <a:cxnLst/>
                <a:rect r="r" b="b" t="t" l="l"/>
                <a:pathLst>
                  <a:path h="690495" w="345960">
                    <a:moveTo>
                      <a:pt x="66040" y="646873"/>
                    </a:moveTo>
                    <a:cubicBezTo>
                      <a:pt x="8890" y="406843"/>
                      <a:pt x="26670" y="220153"/>
                      <a:pt x="17780" y="149033"/>
                    </a:cubicBezTo>
                    <a:cubicBezTo>
                      <a:pt x="13970" y="117283"/>
                      <a:pt x="0" y="100773"/>
                      <a:pt x="0" y="81723"/>
                    </a:cubicBezTo>
                    <a:cubicBezTo>
                      <a:pt x="0" y="66483"/>
                      <a:pt x="3810" y="55053"/>
                      <a:pt x="11430" y="42353"/>
                    </a:cubicBezTo>
                    <a:cubicBezTo>
                      <a:pt x="20320" y="28383"/>
                      <a:pt x="39370" y="10603"/>
                      <a:pt x="57150" y="4253"/>
                    </a:cubicBezTo>
                    <a:cubicBezTo>
                      <a:pt x="74930" y="-2097"/>
                      <a:pt x="100330" y="-827"/>
                      <a:pt x="118110" y="6793"/>
                    </a:cubicBezTo>
                    <a:cubicBezTo>
                      <a:pt x="134620" y="13143"/>
                      <a:pt x="148590" y="23303"/>
                      <a:pt x="161290" y="47433"/>
                    </a:cubicBezTo>
                    <a:cubicBezTo>
                      <a:pt x="194310" y="107123"/>
                      <a:pt x="194310" y="353503"/>
                      <a:pt x="238760" y="415733"/>
                    </a:cubicBezTo>
                    <a:cubicBezTo>
                      <a:pt x="261620" y="446213"/>
                      <a:pt x="302260" y="439863"/>
                      <a:pt x="320040" y="461453"/>
                    </a:cubicBezTo>
                    <a:cubicBezTo>
                      <a:pt x="336550" y="483043"/>
                      <a:pt x="346710" y="518603"/>
                      <a:pt x="344170" y="540193"/>
                    </a:cubicBezTo>
                    <a:cubicBezTo>
                      <a:pt x="342900" y="559243"/>
                      <a:pt x="331470" y="578293"/>
                      <a:pt x="317500" y="589723"/>
                    </a:cubicBezTo>
                    <a:cubicBezTo>
                      <a:pt x="298450" y="603693"/>
                      <a:pt x="260350" y="615123"/>
                      <a:pt x="236220" y="610043"/>
                    </a:cubicBezTo>
                    <a:cubicBezTo>
                      <a:pt x="213360" y="603693"/>
                      <a:pt x="184150" y="577023"/>
                      <a:pt x="175260" y="554163"/>
                    </a:cubicBezTo>
                    <a:cubicBezTo>
                      <a:pt x="166370" y="531303"/>
                      <a:pt x="172720" y="493203"/>
                      <a:pt x="186690" y="472883"/>
                    </a:cubicBezTo>
                    <a:cubicBezTo>
                      <a:pt x="200660" y="452563"/>
                      <a:pt x="237490" y="437323"/>
                      <a:pt x="260350" y="436053"/>
                    </a:cubicBezTo>
                    <a:cubicBezTo>
                      <a:pt x="279400" y="434783"/>
                      <a:pt x="299720" y="444943"/>
                      <a:pt x="313690" y="455103"/>
                    </a:cubicBezTo>
                    <a:cubicBezTo>
                      <a:pt x="327660" y="466533"/>
                      <a:pt x="339090" y="485583"/>
                      <a:pt x="344170" y="503363"/>
                    </a:cubicBezTo>
                    <a:cubicBezTo>
                      <a:pt x="347980" y="519873"/>
                      <a:pt x="345440" y="542733"/>
                      <a:pt x="339090" y="559243"/>
                    </a:cubicBezTo>
                    <a:cubicBezTo>
                      <a:pt x="331470" y="575753"/>
                      <a:pt x="317500" y="592263"/>
                      <a:pt x="300990" y="601153"/>
                    </a:cubicBezTo>
                    <a:cubicBezTo>
                      <a:pt x="285750" y="610043"/>
                      <a:pt x="266700" y="615123"/>
                      <a:pt x="246380" y="611313"/>
                    </a:cubicBezTo>
                    <a:cubicBezTo>
                      <a:pt x="214630" y="606233"/>
                      <a:pt x="166370" y="573213"/>
                      <a:pt x="137160" y="544003"/>
                    </a:cubicBezTo>
                    <a:cubicBezTo>
                      <a:pt x="110490" y="517333"/>
                      <a:pt x="95250" y="489393"/>
                      <a:pt x="78740" y="447483"/>
                    </a:cubicBezTo>
                    <a:cubicBezTo>
                      <a:pt x="53340" y="386523"/>
                      <a:pt x="31750" y="276033"/>
                      <a:pt x="19050" y="204913"/>
                    </a:cubicBezTo>
                    <a:cubicBezTo>
                      <a:pt x="10160" y="151573"/>
                      <a:pt x="-5080" y="95693"/>
                      <a:pt x="3810" y="61403"/>
                    </a:cubicBezTo>
                    <a:cubicBezTo>
                      <a:pt x="8890" y="39813"/>
                      <a:pt x="25400" y="23303"/>
                      <a:pt x="39370" y="13143"/>
                    </a:cubicBezTo>
                    <a:cubicBezTo>
                      <a:pt x="50800" y="5523"/>
                      <a:pt x="64770" y="1713"/>
                      <a:pt x="77470" y="443"/>
                    </a:cubicBezTo>
                    <a:cubicBezTo>
                      <a:pt x="90170" y="-827"/>
                      <a:pt x="105410" y="443"/>
                      <a:pt x="118110" y="6793"/>
                    </a:cubicBezTo>
                    <a:cubicBezTo>
                      <a:pt x="133350" y="14413"/>
                      <a:pt x="149860" y="27113"/>
                      <a:pt x="161290" y="47433"/>
                    </a:cubicBezTo>
                    <a:cubicBezTo>
                      <a:pt x="177800" y="77913"/>
                      <a:pt x="180340" y="124903"/>
                      <a:pt x="185420" y="179513"/>
                    </a:cubicBezTo>
                    <a:cubicBezTo>
                      <a:pt x="193040" y="268413"/>
                      <a:pt x="172720" y="469073"/>
                      <a:pt x="186690" y="536383"/>
                    </a:cubicBezTo>
                    <a:cubicBezTo>
                      <a:pt x="193040" y="564323"/>
                      <a:pt x="209550" y="577023"/>
                      <a:pt x="212090" y="593533"/>
                    </a:cubicBezTo>
                    <a:cubicBezTo>
                      <a:pt x="215900" y="607503"/>
                      <a:pt x="215900" y="618933"/>
                      <a:pt x="212090" y="631633"/>
                    </a:cubicBezTo>
                    <a:cubicBezTo>
                      <a:pt x="207010" y="646873"/>
                      <a:pt x="191770" y="667193"/>
                      <a:pt x="179070" y="677353"/>
                    </a:cubicBezTo>
                    <a:cubicBezTo>
                      <a:pt x="168910" y="684973"/>
                      <a:pt x="156210" y="688783"/>
                      <a:pt x="143510" y="690053"/>
                    </a:cubicBezTo>
                    <a:cubicBezTo>
                      <a:pt x="132080" y="691323"/>
                      <a:pt x="118110" y="690053"/>
                      <a:pt x="106680" y="683703"/>
                    </a:cubicBezTo>
                    <a:cubicBezTo>
                      <a:pt x="92710" y="677353"/>
                      <a:pt x="66040" y="646873"/>
                      <a:pt x="66040" y="646873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83" id="83"/>
          <p:cNvSpPr txBox="true"/>
          <p:nvPr/>
        </p:nvSpPr>
        <p:spPr>
          <a:xfrm rot="0">
            <a:off x="3755408" y="3647893"/>
            <a:ext cx="2066265" cy="42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2305541004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5829333" y="5165370"/>
            <a:ext cx="2066265" cy="42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2305541055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7895598" y="6634047"/>
            <a:ext cx="2066265" cy="42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2305541076</a:t>
            </a:r>
          </a:p>
        </p:txBody>
      </p:sp>
      <p:grpSp>
        <p:nvGrpSpPr>
          <p:cNvPr name="Group 86" id="86"/>
          <p:cNvGrpSpPr/>
          <p:nvPr/>
        </p:nvGrpSpPr>
        <p:grpSpPr>
          <a:xfrm rot="0">
            <a:off x="4207198" y="4599920"/>
            <a:ext cx="960067" cy="1444582"/>
            <a:chOff x="0" y="0"/>
            <a:chExt cx="1280089" cy="1926110"/>
          </a:xfrm>
        </p:grpSpPr>
        <p:grpSp>
          <p:nvGrpSpPr>
            <p:cNvPr name="Group 87" id="87"/>
            <p:cNvGrpSpPr/>
            <p:nvPr/>
          </p:nvGrpSpPr>
          <p:grpSpPr>
            <a:xfrm rot="0">
              <a:off x="0" y="0"/>
              <a:ext cx="1254928" cy="1074394"/>
              <a:chOff x="0" y="0"/>
              <a:chExt cx="2533650" cy="216916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48084" y="48719"/>
                <a:ext cx="2435603" cy="2076626"/>
              </a:xfrm>
              <a:custGeom>
                <a:avLst/>
                <a:gdLst/>
                <a:ahLst/>
                <a:cxnLst/>
                <a:rect r="r" b="b" t="t" l="l"/>
                <a:pathLst>
                  <a:path h="2076626" w="2435603">
                    <a:moveTo>
                      <a:pt x="1027606" y="127811"/>
                    </a:moveTo>
                    <a:cubicBezTo>
                      <a:pt x="710106" y="257351"/>
                      <a:pt x="642796" y="315771"/>
                      <a:pt x="594536" y="361491"/>
                    </a:cubicBezTo>
                    <a:cubicBezTo>
                      <a:pt x="557706" y="395781"/>
                      <a:pt x="532306" y="428801"/>
                      <a:pt x="506906" y="461821"/>
                    </a:cubicBezTo>
                    <a:cubicBezTo>
                      <a:pt x="485316" y="489761"/>
                      <a:pt x="470076" y="511351"/>
                      <a:pt x="452296" y="544371"/>
                    </a:cubicBezTo>
                    <a:cubicBezTo>
                      <a:pt x="426896" y="590091"/>
                      <a:pt x="401496" y="649781"/>
                      <a:pt x="378636" y="715821"/>
                    </a:cubicBezTo>
                    <a:cubicBezTo>
                      <a:pt x="348156" y="799641"/>
                      <a:pt x="308786" y="908861"/>
                      <a:pt x="293546" y="1009191"/>
                    </a:cubicBezTo>
                    <a:cubicBezTo>
                      <a:pt x="277036" y="1108251"/>
                      <a:pt x="270686" y="1220011"/>
                      <a:pt x="283386" y="1313991"/>
                    </a:cubicBezTo>
                    <a:cubicBezTo>
                      <a:pt x="296086" y="1397811"/>
                      <a:pt x="324026" y="1475281"/>
                      <a:pt x="359586" y="1546401"/>
                    </a:cubicBezTo>
                    <a:cubicBezTo>
                      <a:pt x="395146" y="1614981"/>
                      <a:pt x="447216" y="1688641"/>
                      <a:pt x="494206" y="1735631"/>
                    </a:cubicBezTo>
                    <a:cubicBezTo>
                      <a:pt x="529766" y="1771191"/>
                      <a:pt x="565326" y="1790241"/>
                      <a:pt x="605966" y="1815641"/>
                    </a:cubicBezTo>
                    <a:cubicBezTo>
                      <a:pt x="651686" y="1843581"/>
                      <a:pt x="696136" y="1871521"/>
                      <a:pt x="754556" y="1891841"/>
                    </a:cubicBezTo>
                    <a:cubicBezTo>
                      <a:pt x="828216" y="1918511"/>
                      <a:pt x="927276" y="1938831"/>
                      <a:pt x="1017446" y="1948991"/>
                    </a:cubicBezTo>
                    <a:cubicBezTo>
                      <a:pt x="1110156" y="1959151"/>
                      <a:pt x="1221916" y="1957881"/>
                      <a:pt x="1301926" y="1950261"/>
                    </a:cubicBezTo>
                    <a:cubicBezTo>
                      <a:pt x="1360346" y="1943911"/>
                      <a:pt x="1402256" y="1932481"/>
                      <a:pt x="1454326" y="1918511"/>
                    </a:cubicBezTo>
                    <a:cubicBezTo>
                      <a:pt x="1511476" y="1902001"/>
                      <a:pt x="1568626" y="1881681"/>
                      <a:pt x="1630856" y="1853741"/>
                    </a:cubicBezTo>
                    <a:cubicBezTo>
                      <a:pt x="1704516" y="1820721"/>
                      <a:pt x="1794686" y="1778811"/>
                      <a:pt x="1869616" y="1725471"/>
                    </a:cubicBezTo>
                    <a:cubicBezTo>
                      <a:pt x="1947086" y="1670861"/>
                      <a:pt x="2028366" y="1601011"/>
                      <a:pt x="2088056" y="1528621"/>
                    </a:cubicBezTo>
                    <a:cubicBezTo>
                      <a:pt x="2146476" y="1460041"/>
                      <a:pt x="2192196" y="1383841"/>
                      <a:pt x="2227756" y="1305101"/>
                    </a:cubicBezTo>
                    <a:cubicBezTo>
                      <a:pt x="2263316" y="1227631"/>
                      <a:pt x="2288716" y="1127301"/>
                      <a:pt x="2302686" y="1058721"/>
                    </a:cubicBezTo>
                    <a:cubicBezTo>
                      <a:pt x="2311576" y="1011731"/>
                      <a:pt x="2312846" y="983791"/>
                      <a:pt x="2314116" y="935531"/>
                    </a:cubicBezTo>
                    <a:cubicBezTo>
                      <a:pt x="2314116" y="868221"/>
                      <a:pt x="2320466" y="769161"/>
                      <a:pt x="2296336" y="695501"/>
                    </a:cubicBezTo>
                    <a:cubicBezTo>
                      <a:pt x="2272206" y="623111"/>
                      <a:pt x="2221406" y="558341"/>
                      <a:pt x="2169336" y="499921"/>
                    </a:cubicBezTo>
                    <a:cubicBezTo>
                      <a:pt x="2113456" y="437691"/>
                      <a:pt x="2028366" y="371651"/>
                      <a:pt x="1968676" y="333551"/>
                    </a:cubicBezTo>
                    <a:cubicBezTo>
                      <a:pt x="1926766" y="305611"/>
                      <a:pt x="1901366" y="294181"/>
                      <a:pt x="1851836" y="275131"/>
                    </a:cubicBezTo>
                    <a:cubicBezTo>
                      <a:pt x="1775636" y="245921"/>
                      <a:pt x="1633396" y="209091"/>
                      <a:pt x="1545766" y="188771"/>
                    </a:cubicBezTo>
                    <a:cubicBezTo>
                      <a:pt x="1482266" y="174801"/>
                      <a:pt x="1439086" y="168451"/>
                      <a:pt x="1378126" y="162101"/>
                    </a:cubicBezTo>
                    <a:cubicBezTo>
                      <a:pt x="1307006" y="154481"/>
                      <a:pt x="1220646" y="151941"/>
                      <a:pt x="1145716" y="150671"/>
                    </a:cubicBezTo>
                    <a:cubicBezTo>
                      <a:pt x="1072056" y="149401"/>
                      <a:pt x="1011096" y="149401"/>
                      <a:pt x="932356" y="155751"/>
                    </a:cubicBezTo>
                    <a:cubicBezTo>
                      <a:pt x="833296" y="163371"/>
                      <a:pt x="703756" y="174801"/>
                      <a:pt x="597076" y="198931"/>
                    </a:cubicBezTo>
                    <a:cubicBezTo>
                      <a:pt x="495476" y="220521"/>
                      <a:pt x="392606" y="247191"/>
                      <a:pt x="303706" y="289101"/>
                    </a:cubicBezTo>
                    <a:cubicBezTo>
                      <a:pt x="222426" y="328471"/>
                      <a:pt x="128446" y="422451"/>
                      <a:pt x="82726" y="435151"/>
                    </a:cubicBezTo>
                    <a:cubicBezTo>
                      <a:pt x="64946" y="440231"/>
                      <a:pt x="53516" y="437691"/>
                      <a:pt x="42086" y="433881"/>
                    </a:cubicBezTo>
                    <a:cubicBezTo>
                      <a:pt x="29386" y="428801"/>
                      <a:pt x="16686" y="419911"/>
                      <a:pt x="10336" y="407211"/>
                    </a:cubicBezTo>
                    <a:cubicBezTo>
                      <a:pt x="2716" y="391971"/>
                      <a:pt x="176" y="362761"/>
                      <a:pt x="5256" y="347521"/>
                    </a:cubicBezTo>
                    <a:cubicBezTo>
                      <a:pt x="10336" y="334821"/>
                      <a:pt x="20496" y="323391"/>
                      <a:pt x="33196" y="317041"/>
                    </a:cubicBezTo>
                    <a:cubicBezTo>
                      <a:pt x="48436" y="310691"/>
                      <a:pt x="77646" y="308151"/>
                      <a:pt x="94156" y="315771"/>
                    </a:cubicBezTo>
                    <a:cubicBezTo>
                      <a:pt x="109396" y="324661"/>
                      <a:pt x="125906" y="347521"/>
                      <a:pt x="128446" y="365301"/>
                    </a:cubicBezTo>
                    <a:cubicBezTo>
                      <a:pt x="129716" y="383081"/>
                      <a:pt x="118286" y="409751"/>
                      <a:pt x="106856" y="421181"/>
                    </a:cubicBezTo>
                    <a:cubicBezTo>
                      <a:pt x="96696" y="431341"/>
                      <a:pt x="81456" y="436421"/>
                      <a:pt x="68756" y="437691"/>
                    </a:cubicBezTo>
                    <a:cubicBezTo>
                      <a:pt x="56056" y="438961"/>
                      <a:pt x="39546" y="433881"/>
                      <a:pt x="29386" y="427531"/>
                    </a:cubicBezTo>
                    <a:cubicBezTo>
                      <a:pt x="17956" y="419911"/>
                      <a:pt x="7796" y="407211"/>
                      <a:pt x="3986" y="394511"/>
                    </a:cubicBezTo>
                    <a:cubicBezTo>
                      <a:pt x="-1094" y="383081"/>
                      <a:pt x="-1094" y="366571"/>
                      <a:pt x="2716" y="353871"/>
                    </a:cubicBezTo>
                    <a:cubicBezTo>
                      <a:pt x="7796" y="341171"/>
                      <a:pt x="12876" y="333551"/>
                      <a:pt x="28116" y="320851"/>
                    </a:cubicBezTo>
                    <a:cubicBezTo>
                      <a:pt x="64946" y="286561"/>
                      <a:pt x="179246" y="216711"/>
                      <a:pt x="266876" y="177341"/>
                    </a:cubicBezTo>
                    <a:cubicBezTo>
                      <a:pt x="362126" y="135431"/>
                      <a:pt x="472616" y="106221"/>
                      <a:pt x="580566" y="83361"/>
                    </a:cubicBezTo>
                    <a:cubicBezTo>
                      <a:pt x="693596" y="60501"/>
                      <a:pt x="805356" y="46531"/>
                      <a:pt x="929816" y="40181"/>
                    </a:cubicBezTo>
                    <a:cubicBezTo>
                      <a:pt x="1074596" y="31291"/>
                      <a:pt x="1254936" y="31291"/>
                      <a:pt x="1397176" y="46531"/>
                    </a:cubicBezTo>
                    <a:cubicBezTo>
                      <a:pt x="1520366" y="59231"/>
                      <a:pt x="1644826" y="92251"/>
                      <a:pt x="1738806" y="116381"/>
                    </a:cubicBezTo>
                    <a:cubicBezTo>
                      <a:pt x="1804846" y="132891"/>
                      <a:pt x="1854376" y="145591"/>
                      <a:pt x="1906446" y="165911"/>
                    </a:cubicBezTo>
                    <a:cubicBezTo>
                      <a:pt x="1954706" y="186231"/>
                      <a:pt x="1992806" y="202741"/>
                      <a:pt x="2042336" y="234491"/>
                    </a:cubicBezTo>
                    <a:cubicBezTo>
                      <a:pt x="2109646" y="280211"/>
                      <a:pt x="2216326" y="369111"/>
                      <a:pt x="2268396" y="426261"/>
                    </a:cubicBezTo>
                    <a:cubicBezTo>
                      <a:pt x="2302686" y="463091"/>
                      <a:pt x="2319196" y="491031"/>
                      <a:pt x="2343326" y="530401"/>
                    </a:cubicBezTo>
                    <a:cubicBezTo>
                      <a:pt x="2369996" y="574851"/>
                      <a:pt x="2401746" y="619301"/>
                      <a:pt x="2418256" y="677721"/>
                    </a:cubicBezTo>
                    <a:cubicBezTo>
                      <a:pt x="2438576" y="752651"/>
                      <a:pt x="2436036" y="872031"/>
                      <a:pt x="2434766" y="946961"/>
                    </a:cubicBezTo>
                    <a:cubicBezTo>
                      <a:pt x="2433496" y="1001571"/>
                      <a:pt x="2427146" y="1039671"/>
                      <a:pt x="2419526" y="1085391"/>
                    </a:cubicBezTo>
                    <a:cubicBezTo>
                      <a:pt x="2411906" y="1133651"/>
                      <a:pt x="2404286" y="1176831"/>
                      <a:pt x="2385236" y="1230171"/>
                    </a:cubicBezTo>
                    <a:cubicBezTo>
                      <a:pt x="2358566" y="1306371"/>
                      <a:pt x="2302686" y="1420671"/>
                      <a:pt x="2262046" y="1489251"/>
                    </a:cubicBezTo>
                    <a:cubicBezTo>
                      <a:pt x="2231566" y="1540051"/>
                      <a:pt x="2212516" y="1567991"/>
                      <a:pt x="2171876" y="1611171"/>
                    </a:cubicBezTo>
                    <a:cubicBezTo>
                      <a:pt x="2113456" y="1675941"/>
                      <a:pt x="2002966" y="1773731"/>
                      <a:pt x="1930576" y="1827071"/>
                    </a:cubicBezTo>
                    <a:cubicBezTo>
                      <a:pt x="1877236" y="1866441"/>
                      <a:pt x="1842946" y="1885491"/>
                      <a:pt x="1784526" y="1914701"/>
                    </a:cubicBezTo>
                    <a:cubicBezTo>
                      <a:pt x="1701976" y="1954071"/>
                      <a:pt x="1567356" y="2007411"/>
                      <a:pt x="1478456" y="2032811"/>
                    </a:cubicBezTo>
                    <a:cubicBezTo>
                      <a:pt x="1414956" y="2051861"/>
                      <a:pt x="1373046" y="2062021"/>
                      <a:pt x="1307006" y="2069641"/>
                    </a:cubicBezTo>
                    <a:cubicBezTo>
                      <a:pt x="1219376" y="2078531"/>
                      <a:pt x="1099996" y="2079801"/>
                      <a:pt x="999666" y="2068371"/>
                    </a:cubicBezTo>
                    <a:cubicBezTo>
                      <a:pt x="898066" y="2056941"/>
                      <a:pt x="783766" y="2029001"/>
                      <a:pt x="701216" y="1998521"/>
                    </a:cubicBezTo>
                    <a:cubicBezTo>
                      <a:pt x="635176" y="1974391"/>
                      <a:pt x="585646" y="1946451"/>
                      <a:pt x="534846" y="1914701"/>
                    </a:cubicBezTo>
                    <a:cubicBezTo>
                      <a:pt x="485316" y="1884221"/>
                      <a:pt x="434516" y="1848661"/>
                      <a:pt x="397686" y="1813101"/>
                    </a:cubicBezTo>
                    <a:cubicBezTo>
                      <a:pt x="365936" y="1782621"/>
                      <a:pt x="346886" y="1750871"/>
                      <a:pt x="322756" y="1715311"/>
                    </a:cubicBezTo>
                    <a:cubicBezTo>
                      <a:pt x="296086" y="1675941"/>
                      <a:pt x="268146" y="1640381"/>
                      <a:pt x="245286" y="1588311"/>
                    </a:cubicBezTo>
                    <a:cubicBezTo>
                      <a:pt x="213536" y="1515921"/>
                      <a:pt x="176706" y="1414321"/>
                      <a:pt x="164006" y="1317801"/>
                    </a:cubicBezTo>
                    <a:cubicBezTo>
                      <a:pt x="150036" y="1211121"/>
                      <a:pt x="157656" y="1085391"/>
                      <a:pt x="174166" y="976171"/>
                    </a:cubicBezTo>
                    <a:cubicBezTo>
                      <a:pt x="190676" y="869491"/>
                      <a:pt x="231316" y="757731"/>
                      <a:pt x="264336" y="667561"/>
                    </a:cubicBezTo>
                    <a:cubicBezTo>
                      <a:pt x="289736" y="593901"/>
                      <a:pt x="317676" y="524051"/>
                      <a:pt x="345616" y="471981"/>
                    </a:cubicBezTo>
                    <a:cubicBezTo>
                      <a:pt x="367206" y="433881"/>
                      <a:pt x="386256" y="411021"/>
                      <a:pt x="411656" y="379271"/>
                    </a:cubicBezTo>
                    <a:cubicBezTo>
                      <a:pt x="440866" y="342441"/>
                      <a:pt x="476426" y="297991"/>
                      <a:pt x="510716" y="263701"/>
                    </a:cubicBezTo>
                    <a:cubicBezTo>
                      <a:pt x="543736" y="231951"/>
                      <a:pt x="576756" y="204011"/>
                      <a:pt x="612316" y="177341"/>
                    </a:cubicBezTo>
                    <a:cubicBezTo>
                      <a:pt x="649146" y="150671"/>
                      <a:pt x="688516" y="121461"/>
                      <a:pt x="726616" y="101141"/>
                    </a:cubicBezTo>
                    <a:cubicBezTo>
                      <a:pt x="760906" y="83361"/>
                      <a:pt x="791386" y="71931"/>
                      <a:pt x="830756" y="56691"/>
                    </a:cubicBezTo>
                    <a:cubicBezTo>
                      <a:pt x="876476" y="38911"/>
                      <a:pt x="948866" y="8431"/>
                      <a:pt x="985696" y="2081"/>
                    </a:cubicBezTo>
                    <a:cubicBezTo>
                      <a:pt x="1006016" y="-459"/>
                      <a:pt x="1018716" y="-1729"/>
                      <a:pt x="1032686" y="4621"/>
                    </a:cubicBezTo>
                    <a:cubicBezTo>
                      <a:pt x="1046656" y="9701"/>
                      <a:pt x="1060626" y="24941"/>
                      <a:pt x="1066976" y="37641"/>
                    </a:cubicBezTo>
                    <a:cubicBezTo>
                      <a:pt x="1072056" y="46531"/>
                      <a:pt x="1073326" y="57961"/>
                      <a:pt x="1073326" y="68121"/>
                    </a:cubicBezTo>
                    <a:cubicBezTo>
                      <a:pt x="1072056" y="78281"/>
                      <a:pt x="1069516" y="89711"/>
                      <a:pt x="1064436" y="98601"/>
                    </a:cubicBezTo>
                    <a:cubicBezTo>
                      <a:pt x="1056816" y="110031"/>
                      <a:pt x="1027606" y="127811"/>
                      <a:pt x="1027606" y="127811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89" id="89"/>
            <p:cNvGrpSpPr/>
            <p:nvPr/>
          </p:nvGrpSpPr>
          <p:grpSpPr>
            <a:xfrm rot="0">
              <a:off x="323954" y="323954"/>
              <a:ext cx="291244" cy="155372"/>
              <a:chOff x="0" y="0"/>
              <a:chExt cx="588010" cy="31369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50712" y="49763"/>
                <a:ext cx="486508" cy="216726"/>
              </a:xfrm>
              <a:custGeom>
                <a:avLst/>
                <a:gdLst/>
                <a:ahLst/>
                <a:cxnLst/>
                <a:rect r="r" b="b" t="t" l="l"/>
                <a:pathLst>
                  <a:path h="216726" w="486508">
                    <a:moveTo>
                      <a:pt x="78828" y="56917"/>
                    </a:moveTo>
                    <a:cubicBezTo>
                      <a:pt x="278218" y="34057"/>
                      <a:pt x="345528" y="4847"/>
                      <a:pt x="383628" y="1037"/>
                    </a:cubicBezTo>
                    <a:cubicBezTo>
                      <a:pt x="405218" y="-233"/>
                      <a:pt x="420458" y="-1503"/>
                      <a:pt x="435698" y="4847"/>
                    </a:cubicBezTo>
                    <a:cubicBezTo>
                      <a:pt x="450938" y="11197"/>
                      <a:pt x="467448" y="25167"/>
                      <a:pt x="475068" y="39137"/>
                    </a:cubicBezTo>
                    <a:cubicBezTo>
                      <a:pt x="483958" y="54377"/>
                      <a:pt x="489038" y="73427"/>
                      <a:pt x="485228" y="91207"/>
                    </a:cubicBezTo>
                    <a:cubicBezTo>
                      <a:pt x="481418" y="111527"/>
                      <a:pt x="459828" y="142007"/>
                      <a:pt x="442048" y="153437"/>
                    </a:cubicBezTo>
                    <a:cubicBezTo>
                      <a:pt x="426808" y="163597"/>
                      <a:pt x="406488" y="164867"/>
                      <a:pt x="389978" y="161057"/>
                    </a:cubicBezTo>
                    <a:cubicBezTo>
                      <a:pt x="373468" y="158517"/>
                      <a:pt x="355688" y="148357"/>
                      <a:pt x="344258" y="136927"/>
                    </a:cubicBezTo>
                    <a:cubicBezTo>
                      <a:pt x="332828" y="124227"/>
                      <a:pt x="322668" y="106447"/>
                      <a:pt x="322668" y="88667"/>
                    </a:cubicBezTo>
                    <a:cubicBezTo>
                      <a:pt x="322668" y="67077"/>
                      <a:pt x="335368" y="31517"/>
                      <a:pt x="351878" y="17547"/>
                    </a:cubicBezTo>
                    <a:cubicBezTo>
                      <a:pt x="369658" y="3577"/>
                      <a:pt x="406488" y="-1503"/>
                      <a:pt x="426808" y="2307"/>
                    </a:cubicBezTo>
                    <a:cubicBezTo>
                      <a:pt x="444588" y="6117"/>
                      <a:pt x="461098" y="18817"/>
                      <a:pt x="469988" y="32787"/>
                    </a:cubicBezTo>
                    <a:cubicBezTo>
                      <a:pt x="480148" y="45487"/>
                      <a:pt x="486498" y="65807"/>
                      <a:pt x="486498" y="82317"/>
                    </a:cubicBezTo>
                    <a:cubicBezTo>
                      <a:pt x="486498" y="98827"/>
                      <a:pt x="478878" y="117877"/>
                      <a:pt x="468718" y="131847"/>
                    </a:cubicBezTo>
                    <a:cubicBezTo>
                      <a:pt x="458558" y="144547"/>
                      <a:pt x="445858" y="150897"/>
                      <a:pt x="425538" y="159787"/>
                    </a:cubicBezTo>
                    <a:cubicBezTo>
                      <a:pt x="384898" y="177567"/>
                      <a:pt x="294728" y="200427"/>
                      <a:pt x="233768" y="209317"/>
                    </a:cubicBezTo>
                    <a:cubicBezTo>
                      <a:pt x="179158" y="216937"/>
                      <a:pt x="115658" y="219477"/>
                      <a:pt x="78828" y="213127"/>
                    </a:cubicBezTo>
                    <a:cubicBezTo>
                      <a:pt x="55968" y="209317"/>
                      <a:pt x="39458" y="206777"/>
                      <a:pt x="26758" y="194077"/>
                    </a:cubicBezTo>
                    <a:cubicBezTo>
                      <a:pt x="11518" y="178837"/>
                      <a:pt x="-1182" y="145817"/>
                      <a:pt x="88" y="125497"/>
                    </a:cubicBezTo>
                    <a:cubicBezTo>
                      <a:pt x="1358" y="107717"/>
                      <a:pt x="14058" y="88667"/>
                      <a:pt x="26758" y="77237"/>
                    </a:cubicBezTo>
                    <a:cubicBezTo>
                      <a:pt x="39458" y="65807"/>
                      <a:pt x="78828" y="56917"/>
                      <a:pt x="78828" y="56917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91" id="91"/>
            <p:cNvGrpSpPr/>
            <p:nvPr/>
          </p:nvGrpSpPr>
          <p:grpSpPr>
            <a:xfrm rot="0">
              <a:off x="728424" y="280550"/>
              <a:ext cx="282437" cy="147824"/>
              <a:chOff x="0" y="0"/>
              <a:chExt cx="570230" cy="29845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50559" y="50800"/>
                <a:ext cx="468096" cy="199179"/>
              </a:xfrm>
              <a:custGeom>
                <a:avLst/>
                <a:gdLst/>
                <a:ahLst/>
                <a:cxnLst/>
                <a:rect r="r" b="b" t="t" l="l"/>
                <a:pathLst>
                  <a:path h="199179" w="468096">
                    <a:moveTo>
                      <a:pt x="92951" y="0"/>
                    </a:moveTo>
                    <a:cubicBezTo>
                      <a:pt x="283451" y="49530"/>
                      <a:pt x="307581" y="33020"/>
                      <a:pt x="335521" y="30480"/>
                    </a:cubicBezTo>
                    <a:cubicBezTo>
                      <a:pt x="362191" y="29210"/>
                      <a:pt x="391401" y="26670"/>
                      <a:pt x="411721" y="34290"/>
                    </a:cubicBezTo>
                    <a:cubicBezTo>
                      <a:pt x="429501" y="40640"/>
                      <a:pt x="444741" y="53340"/>
                      <a:pt x="453631" y="67310"/>
                    </a:cubicBezTo>
                    <a:cubicBezTo>
                      <a:pt x="462521" y="80010"/>
                      <a:pt x="470141" y="100330"/>
                      <a:pt x="467601" y="118110"/>
                    </a:cubicBezTo>
                    <a:cubicBezTo>
                      <a:pt x="465061" y="138430"/>
                      <a:pt x="447281" y="172720"/>
                      <a:pt x="428231" y="184150"/>
                    </a:cubicBezTo>
                    <a:cubicBezTo>
                      <a:pt x="407911" y="195580"/>
                      <a:pt x="371081" y="198120"/>
                      <a:pt x="350761" y="187960"/>
                    </a:cubicBezTo>
                    <a:cubicBezTo>
                      <a:pt x="330441" y="179070"/>
                      <a:pt x="307581" y="148590"/>
                      <a:pt x="303771" y="127000"/>
                    </a:cubicBezTo>
                    <a:cubicBezTo>
                      <a:pt x="299961" y="104140"/>
                      <a:pt x="313931" y="68580"/>
                      <a:pt x="329171" y="53340"/>
                    </a:cubicBezTo>
                    <a:cubicBezTo>
                      <a:pt x="340601" y="39370"/>
                      <a:pt x="359651" y="33020"/>
                      <a:pt x="376161" y="30480"/>
                    </a:cubicBezTo>
                    <a:cubicBezTo>
                      <a:pt x="392671" y="29210"/>
                      <a:pt x="414261" y="34290"/>
                      <a:pt x="428231" y="41910"/>
                    </a:cubicBezTo>
                    <a:cubicBezTo>
                      <a:pt x="442201" y="50800"/>
                      <a:pt x="456171" y="67310"/>
                      <a:pt x="462521" y="82550"/>
                    </a:cubicBezTo>
                    <a:cubicBezTo>
                      <a:pt x="468871" y="97790"/>
                      <a:pt x="468871" y="119380"/>
                      <a:pt x="465061" y="134620"/>
                    </a:cubicBezTo>
                    <a:cubicBezTo>
                      <a:pt x="459981" y="151130"/>
                      <a:pt x="448551" y="168910"/>
                      <a:pt x="435851" y="179070"/>
                    </a:cubicBezTo>
                    <a:cubicBezTo>
                      <a:pt x="421881" y="189230"/>
                      <a:pt x="407911" y="191770"/>
                      <a:pt x="385051" y="195580"/>
                    </a:cubicBezTo>
                    <a:cubicBezTo>
                      <a:pt x="346951" y="201930"/>
                      <a:pt x="274561" y="199390"/>
                      <a:pt x="218681" y="191770"/>
                    </a:cubicBezTo>
                    <a:cubicBezTo>
                      <a:pt x="160261" y="184150"/>
                      <a:pt x="76441" y="163830"/>
                      <a:pt x="43421" y="147320"/>
                    </a:cubicBezTo>
                    <a:cubicBezTo>
                      <a:pt x="29451" y="139700"/>
                      <a:pt x="21831" y="133350"/>
                      <a:pt x="15481" y="124460"/>
                    </a:cubicBezTo>
                    <a:cubicBezTo>
                      <a:pt x="7861" y="114300"/>
                      <a:pt x="1511" y="102870"/>
                      <a:pt x="241" y="90170"/>
                    </a:cubicBezTo>
                    <a:cubicBezTo>
                      <a:pt x="-1029" y="73660"/>
                      <a:pt x="2781" y="49530"/>
                      <a:pt x="10401" y="35560"/>
                    </a:cubicBezTo>
                    <a:cubicBezTo>
                      <a:pt x="16751" y="24130"/>
                      <a:pt x="25641" y="15240"/>
                      <a:pt x="38341" y="8890"/>
                    </a:cubicBezTo>
                    <a:cubicBezTo>
                      <a:pt x="52311" y="2540"/>
                      <a:pt x="92951" y="0"/>
                      <a:pt x="92951" y="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93" id="93"/>
            <p:cNvGrpSpPr/>
            <p:nvPr/>
          </p:nvGrpSpPr>
          <p:grpSpPr>
            <a:xfrm rot="0">
              <a:off x="332760" y="552923"/>
              <a:ext cx="663633" cy="260421"/>
              <a:chOff x="0" y="0"/>
              <a:chExt cx="1339850" cy="52578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50800" y="50028"/>
                <a:ext cx="1237418" cy="426248"/>
              </a:xfrm>
              <a:custGeom>
                <a:avLst/>
                <a:gdLst/>
                <a:ahLst/>
                <a:cxnLst/>
                <a:rect r="r" b="b" t="t" l="l"/>
                <a:pathLst>
                  <a:path h="426248" w="1237418">
                    <a:moveTo>
                      <a:pt x="119380" y="149362"/>
                    </a:moveTo>
                    <a:cubicBezTo>
                      <a:pt x="340360" y="277632"/>
                      <a:pt x="341630" y="217942"/>
                      <a:pt x="364490" y="193812"/>
                    </a:cubicBezTo>
                    <a:cubicBezTo>
                      <a:pt x="387350" y="168412"/>
                      <a:pt x="417830" y="141742"/>
                      <a:pt x="450850" y="135392"/>
                    </a:cubicBezTo>
                    <a:cubicBezTo>
                      <a:pt x="482600" y="127772"/>
                      <a:pt x="527050" y="156982"/>
                      <a:pt x="558800" y="151902"/>
                    </a:cubicBezTo>
                    <a:cubicBezTo>
                      <a:pt x="588010" y="148092"/>
                      <a:pt x="612140" y="131582"/>
                      <a:pt x="636270" y="116342"/>
                    </a:cubicBezTo>
                    <a:cubicBezTo>
                      <a:pt x="662940" y="99832"/>
                      <a:pt x="685800" y="57922"/>
                      <a:pt x="715010" y="55382"/>
                    </a:cubicBezTo>
                    <a:cubicBezTo>
                      <a:pt x="744220" y="52842"/>
                      <a:pt x="779780" y="102372"/>
                      <a:pt x="812800" y="103642"/>
                    </a:cubicBezTo>
                    <a:cubicBezTo>
                      <a:pt x="845820" y="104912"/>
                      <a:pt x="885190" y="54112"/>
                      <a:pt x="914400" y="59192"/>
                    </a:cubicBezTo>
                    <a:cubicBezTo>
                      <a:pt x="941070" y="64272"/>
                      <a:pt x="984250" y="121422"/>
                      <a:pt x="980440" y="126502"/>
                    </a:cubicBezTo>
                    <a:cubicBezTo>
                      <a:pt x="977900" y="130312"/>
                      <a:pt x="897890" y="99832"/>
                      <a:pt x="897890" y="87132"/>
                    </a:cubicBezTo>
                    <a:cubicBezTo>
                      <a:pt x="900430" y="70622"/>
                      <a:pt x="1033780" y="64272"/>
                      <a:pt x="1070610" y="43952"/>
                    </a:cubicBezTo>
                    <a:cubicBezTo>
                      <a:pt x="1090930" y="33792"/>
                      <a:pt x="1094740" y="12202"/>
                      <a:pt x="1113790" y="7122"/>
                    </a:cubicBezTo>
                    <a:cubicBezTo>
                      <a:pt x="1135380" y="-498"/>
                      <a:pt x="1176020" y="772"/>
                      <a:pt x="1196340" y="14742"/>
                    </a:cubicBezTo>
                    <a:cubicBezTo>
                      <a:pt x="1217930" y="28712"/>
                      <a:pt x="1235710" y="65542"/>
                      <a:pt x="1236980" y="88402"/>
                    </a:cubicBezTo>
                    <a:cubicBezTo>
                      <a:pt x="1239520" y="107452"/>
                      <a:pt x="1230630" y="127772"/>
                      <a:pt x="1220470" y="143012"/>
                    </a:cubicBezTo>
                    <a:cubicBezTo>
                      <a:pt x="1209040" y="156982"/>
                      <a:pt x="1191260" y="172222"/>
                      <a:pt x="1173480" y="176032"/>
                    </a:cubicBezTo>
                    <a:cubicBezTo>
                      <a:pt x="1150620" y="179842"/>
                      <a:pt x="1109980" y="172222"/>
                      <a:pt x="1090930" y="158252"/>
                    </a:cubicBezTo>
                    <a:cubicBezTo>
                      <a:pt x="1074420" y="148092"/>
                      <a:pt x="1064260" y="127772"/>
                      <a:pt x="1060450" y="109992"/>
                    </a:cubicBezTo>
                    <a:cubicBezTo>
                      <a:pt x="1056640" y="92212"/>
                      <a:pt x="1059180" y="69352"/>
                      <a:pt x="1065530" y="52842"/>
                    </a:cubicBezTo>
                    <a:cubicBezTo>
                      <a:pt x="1073150" y="36332"/>
                      <a:pt x="1088390" y="19822"/>
                      <a:pt x="1104900" y="10932"/>
                    </a:cubicBezTo>
                    <a:cubicBezTo>
                      <a:pt x="1120140" y="2042"/>
                      <a:pt x="1143000" y="-1768"/>
                      <a:pt x="1160780" y="772"/>
                    </a:cubicBezTo>
                    <a:cubicBezTo>
                      <a:pt x="1178560" y="3312"/>
                      <a:pt x="1198880" y="13472"/>
                      <a:pt x="1211580" y="27442"/>
                    </a:cubicBezTo>
                    <a:cubicBezTo>
                      <a:pt x="1224280" y="40142"/>
                      <a:pt x="1234440" y="60462"/>
                      <a:pt x="1236980" y="78242"/>
                    </a:cubicBezTo>
                    <a:cubicBezTo>
                      <a:pt x="1238250" y="96022"/>
                      <a:pt x="1236980" y="116342"/>
                      <a:pt x="1225550" y="134122"/>
                    </a:cubicBezTo>
                    <a:cubicBezTo>
                      <a:pt x="1206500" y="163332"/>
                      <a:pt x="1148080" y="202702"/>
                      <a:pt x="1109980" y="217942"/>
                    </a:cubicBezTo>
                    <a:cubicBezTo>
                      <a:pt x="1078230" y="230642"/>
                      <a:pt x="1047750" y="235722"/>
                      <a:pt x="1018540" y="231912"/>
                    </a:cubicBezTo>
                    <a:cubicBezTo>
                      <a:pt x="989330" y="228102"/>
                      <a:pt x="934720" y="198892"/>
                      <a:pt x="935990" y="196352"/>
                    </a:cubicBezTo>
                    <a:cubicBezTo>
                      <a:pt x="935990" y="195082"/>
                      <a:pt x="1012190" y="211592"/>
                      <a:pt x="1012190" y="220482"/>
                    </a:cubicBezTo>
                    <a:cubicBezTo>
                      <a:pt x="1012190" y="229372"/>
                      <a:pt x="942340" y="258582"/>
                      <a:pt x="910590" y="253502"/>
                    </a:cubicBezTo>
                    <a:cubicBezTo>
                      <a:pt x="878840" y="249692"/>
                      <a:pt x="815340" y="202702"/>
                      <a:pt x="817880" y="190002"/>
                    </a:cubicBezTo>
                    <a:cubicBezTo>
                      <a:pt x="821690" y="179842"/>
                      <a:pt x="918210" y="172222"/>
                      <a:pt x="924560" y="183652"/>
                    </a:cubicBezTo>
                    <a:cubicBezTo>
                      <a:pt x="929640" y="193812"/>
                      <a:pt x="892810" y="231912"/>
                      <a:pt x="869950" y="245882"/>
                    </a:cubicBezTo>
                    <a:cubicBezTo>
                      <a:pt x="845820" y="261122"/>
                      <a:pt x="807720" y="271282"/>
                      <a:pt x="778510" y="264932"/>
                    </a:cubicBezTo>
                    <a:cubicBezTo>
                      <a:pt x="748030" y="259852"/>
                      <a:pt x="688340" y="221752"/>
                      <a:pt x="690880" y="209052"/>
                    </a:cubicBezTo>
                    <a:cubicBezTo>
                      <a:pt x="693420" y="196352"/>
                      <a:pt x="782320" y="178572"/>
                      <a:pt x="788670" y="188732"/>
                    </a:cubicBezTo>
                    <a:cubicBezTo>
                      <a:pt x="795020" y="196352"/>
                      <a:pt x="765810" y="234452"/>
                      <a:pt x="744220" y="253502"/>
                    </a:cubicBezTo>
                    <a:cubicBezTo>
                      <a:pt x="717550" y="278902"/>
                      <a:pt x="674370" y="309382"/>
                      <a:pt x="632460" y="319542"/>
                    </a:cubicBezTo>
                    <a:cubicBezTo>
                      <a:pt x="584200" y="329702"/>
                      <a:pt x="509270" y="289062"/>
                      <a:pt x="469900" y="305572"/>
                    </a:cubicBezTo>
                    <a:cubicBezTo>
                      <a:pt x="438150" y="319542"/>
                      <a:pt x="429260" y="367802"/>
                      <a:pt x="403860" y="386852"/>
                    </a:cubicBezTo>
                    <a:cubicBezTo>
                      <a:pt x="378460" y="405902"/>
                      <a:pt x="345440" y="421142"/>
                      <a:pt x="317500" y="424952"/>
                    </a:cubicBezTo>
                    <a:cubicBezTo>
                      <a:pt x="290830" y="428762"/>
                      <a:pt x="265430" y="423682"/>
                      <a:pt x="240030" y="416062"/>
                    </a:cubicBezTo>
                    <a:cubicBezTo>
                      <a:pt x="212090" y="407172"/>
                      <a:pt x="186690" y="390662"/>
                      <a:pt x="154940" y="370342"/>
                    </a:cubicBezTo>
                    <a:cubicBezTo>
                      <a:pt x="113030" y="342402"/>
                      <a:pt x="31750" y="286522"/>
                      <a:pt x="11430" y="257312"/>
                    </a:cubicBezTo>
                    <a:cubicBezTo>
                      <a:pt x="2540" y="243342"/>
                      <a:pt x="0" y="234452"/>
                      <a:pt x="0" y="221752"/>
                    </a:cubicBezTo>
                    <a:cubicBezTo>
                      <a:pt x="0" y="205242"/>
                      <a:pt x="6350" y="182382"/>
                      <a:pt x="16510" y="168412"/>
                    </a:cubicBezTo>
                    <a:cubicBezTo>
                      <a:pt x="26670" y="154442"/>
                      <a:pt x="46990" y="143012"/>
                      <a:pt x="63500" y="139202"/>
                    </a:cubicBezTo>
                    <a:cubicBezTo>
                      <a:pt x="81280" y="136662"/>
                      <a:pt x="119380" y="149362"/>
                      <a:pt x="119380" y="149362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95" id="95"/>
            <p:cNvGrpSpPr/>
            <p:nvPr/>
          </p:nvGrpSpPr>
          <p:grpSpPr>
            <a:xfrm rot="0">
              <a:off x="466745" y="975006"/>
              <a:ext cx="233373" cy="951103"/>
              <a:chOff x="0" y="0"/>
              <a:chExt cx="471170" cy="192024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49716" y="50146"/>
                <a:ext cx="369384" cy="1818260"/>
              </a:xfrm>
              <a:custGeom>
                <a:avLst/>
                <a:gdLst/>
                <a:ahLst/>
                <a:cxnLst/>
                <a:rect r="r" b="b" t="t" l="l"/>
                <a:pathLst>
                  <a:path h="1818260" w="369384">
                    <a:moveTo>
                      <a:pt x="369384" y="70504"/>
                    </a:moveTo>
                    <a:cubicBezTo>
                      <a:pt x="350334" y="709314"/>
                      <a:pt x="255084" y="1170324"/>
                      <a:pt x="232224" y="1367174"/>
                    </a:cubicBezTo>
                    <a:cubicBezTo>
                      <a:pt x="220794" y="1462424"/>
                      <a:pt x="230954" y="1509414"/>
                      <a:pt x="214444" y="1579264"/>
                    </a:cubicBezTo>
                    <a:cubicBezTo>
                      <a:pt x="196664" y="1655464"/>
                      <a:pt x="164914" y="1774844"/>
                      <a:pt x="125544" y="1804054"/>
                    </a:cubicBezTo>
                    <a:cubicBezTo>
                      <a:pt x="103954" y="1820564"/>
                      <a:pt x="72204" y="1820564"/>
                      <a:pt x="51884" y="1812944"/>
                    </a:cubicBezTo>
                    <a:cubicBezTo>
                      <a:pt x="31564" y="1805324"/>
                      <a:pt x="8704" y="1776114"/>
                      <a:pt x="2354" y="1755794"/>
                    </a:cubicBezTo>
                    <a:cubicBezTo>
                      <a:pt x="-2726" y="1739284"/>
                      <a:pt x="1084" y="1720234"/>
                      <a:pt x="7434" y="1704994"/>
                    </a:cubicBezTo>
                    <a:cubicBezTo>
                      <a:pt x="15054" y="1689754"/>
                      <a:pt x="27754" y="1674514"/>
                      <a:pt x="42994" y="1668164"/>
                    </a:cubicBezTo>
                    <a:cubicBezTo>
                      <a:pt x="62044" y="1659274"/>
                      <a:pt x="98874" y="1656734"/>
                      <a:pt x="117924" y="1666894"/>
                    </a:cubicBezTo>
                    <a:cubicBezTo>
                      <a:pt x="138244" y="1677054"/>
                      <a:pt x="158564" y="1707534"/>
                      <a:pt x="161104" y="1729124"/>
                    </a:cubicBezTo>
                    <a:cubicBezTo>
                      <a:pt x="162374" y="1750714"/>
                      <a:pt x="147134" y="1785004"/>
                      <a:pt x="133164" y="1798974"/>
                    </a:cubicBezTo>
                    <a:cubicBezTo>
                      <a:pt x="120464" y="1811674"/>
                      <a:pt x="101414" y="1816754"/>
                      <a:pt x="84904" y="1818024"/>
                    </a:cubicBezTo>
                    <a:cubicBezTo>
                      <a:pt x="69664" y="1819294"/>
                      <a:pt x="49344" y="1815484"/>
                      <a:pt x="36644" y="1805324"/>
                    </a:cubicBezTo>
                    <a:cubicBezTo>
                      <a:pt x="20134" y="1791354"/>
                      <a:pt x="1084" y="1760874"/>
                      <a:pt x="1084" y="1738014"/>
                    </a:cubicBezTo>
                    <a:cubicBezTo>
                      <a:pt x="1084" y="1716424"/>
                      <a:pt x="25214" y="1701184"/>
                      <a:pt x="35374" y="1671974"/>
                    </a:cubicBezTo>
                    <a:cubicBezTo>
                      <a:pt x="53154" y="1626254"/>
                      <a:pt x="63314" y="1566564"/>
                      <a:pt x="79824" y="1485284"/>
                    </a:cubicBezTo>
                    <a:cubicBezTo>
                      <a:pt x="110304" y="1329074"/>
                      <a:pt x="163644" y="989984"/>
                      <a:pt x="189044" y="803294"/>
                    </a:cubicBezTo>
                    <a:cubicBezTo>
                      <a:pt x="206824" y="672484"/>
                      <a:pt x="220794" y="586124"/>
                      <a:pt x="228414" y="469284"/>
                    </a:cubicBezTo>
                    <a:cubicBezTo>
                      <a:pt x="236034" y="338474"/>
                      <a:pt x="209364" y="118764"/>
                      <a:pt x="229684" y="53994"/>
                    </a:cubicBezTo>
                    <a:cubicBezTo>
                      <a:pt x="237304" y="31134"/>
                      <a:pt x="244924" y="20974"/>
                      <a:pt x="257624" y="12084"/>
                    </a:cubicBezTo>
                    <a:cubicBezTo>
                      <a:pt x="271594" y="3194"/>
                      <a:pt x="291914" y="-1886"/>
                      <a:pt x="307154" y="654"/>
                    </a:cubicBezTo>
                    <a:cubicBezTo>
                      <a:pt x="322394" y="1924"/>
                      <a:pt x="341444" y="12084"/>
                      <a:pt x="351604" y="23514"/>
                    </a:cubicBezTo>
                    <a:cubicBezTo>
                      <a:pt x="361764" y="36214"/>
                      <a:pt x="369384" y="70504"/>
                      <a:pt x="369384" y="70504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97" id="97"/>
            <p:cNvGrpSpPr/>
            <p:nvPr/>
          </p:nvGrpSpPr>
          <p:grpSpPr>
            <a:xfrm rot="0">
              <a:off x="595068" y="1167492"/>
              <a:ext cx="507003" cy="184308"/>
              <a:chOff x="0" y="0"/>
              <a:chExt cx="1023620" cy="37211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50142" y="48126"/>
                <a:ext cx="923438" cy="272036"/>
              </a:xfrm>
              <a:custGeom>
                <a:avLst/>
                <a:gdLst/>
                <a:ahLst/>
                <a:cxnLst/>
                <a:rect r="r" b="b" t="t" l="l"/>
                <a:pathLst>
                  <a:path h="272036" w="923438">
                    <a:moveTo>
                      <a:pt x="10818" y="213494"/>
                    </a:moveTo>
                    <a:cubicBezTo>
                      <a:pt x="134008" y="142374"/>
                      <a:pt x="150518" y="138564"/>
                      <a:pt x="186078" y="128404"/>
                    </a:cubicBezTo>
                    <a:cubicBezTo>
                      <a:pt x="262278" y="108084"/>
                      <a:pt x="427378" y="67444"/>
                      <a:pt x="545488" y="45854"/>
                    </a:cubicBezTo>
                    <a:cubicBezTo>
                      <a:pt x="661058" y="25534"/>
                      <a:pt x="836318" y="-10026"/>
                      <a:pt x="888388" y="2674"/>
                    </a:cubicBezTo>
                    <a:cubicBezTo>
                      <a:pt x="906168" y="6484"/>
                      <a:pt x="917598" y="14104"/>
                      <a:pt x="921408" y="24264"/>
                    </a:cubicBezTo>
                    <a:cubicBezTo>
                      <a:pt x="925218" y="33154"/>
                      <a:pt x="917598" y="54744"/>
                      <a:pt x="908708" y="61094"/>
                    </a:cubicBezTo>
                    <a:cubicBezTo>
                      <a:pt x="902358" y="66174"/>
                      <a:pt x="887118" y="67444"/>
                      <a:pt x="879498" y="64904"/>
                    </a:cubicBezTo>
                    <a:cubicBezTo>
                      <a:pt x="873148" y="62364"/>
                      <a:pt x="866798" y="57284"/>
                      <a:pt x="862988" y="50934"/>
                    </a:cubicBezTo>
                    <a:cubicBezTo>
                      <a:pt x="859178" y="43314"/>
                      <a:pt x="857908" y="29344"/>
                      <a:pt x="861718" y="21724"/>
                    </a:cubicBezTo>
                    <a:cubicBezTo>
                      <a:pt x="865528" y="12834"/>
                      <a:pt x="876958" y="3944"/>
                      <a:pt x="885848" y="2674"/>
                    </a:cubicBezTo>
                    <a:cubicBezTo>
                      <a:pt x="896008" y="1404"/>
                      <a:pt x="915058" y="12834"/>
                      <a:pt x="920138" y="20454"/>
                    </a:cubicBezTo>
                    <a:cubicBezTo>
                      <a:pt x="923948" y="26804"/>
                      <a:pt x="923948" y="34424"/>
                      <a:pt x="922678" y="40774"/>
                    </a:cubicBezTo>
                    <a:cubicBezTo>
                      <a:pt x="920138" y="49664"/>
                      <a:pt x="915058" y="58554"/>
                      <a:pt x="903628" y="64904"/>
                    </a:cubicBezTo>
                    <a:cubicBezTo>
                      <a:pt x="873148" y="80144"/>
                      <a:pt x="785518" y="69984"/>
                      <a:pt x="710588" y="80144"/>
                    </a:cubicBezTo>
                    <a:cubicBezTo>
                      <a:pt x="605178" y="94114"/>
                      <a:pt x="434998" y="124594"/>
                      <a:pt x="329588" y="151264"/>
                    </a:cubicBezTo>
                    <a:cubicBezTo>
                      <a:pt x="254658" y="170314"/>
                      <a:pt x="191158" y="189364"/>
                      <a:pt x="137818" y="212224"/>
                    </a:cubicBezTo>
                    <a:cubicBezTo>
                      <a:pt x="97178" y="230004"/>
                      <a:pt x="59078" y="271914"/>
                      <a:pt x="33678" y="271914"/>
                    </a:cubicBezTo>
                    <a:cubicBezTo>
                      <a:pt x="19708" y="273184"/>
                      <a:pt x="5738" y="264294"/>
                      <a:pt x="658" y="255404"/>
                    </a:cubicBezTo>
                    <a:cubicBezTo>
                      <a:pt x="-3152" y="245244"/>
                      <a:pt x="10818" y="213494"/>
                      <a:pt x="10818" y="213494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99" id="99"/>
            <p:cNvGrpSpPr/>
            <p:nvPr/>
          </p:nvGrpSpPr>
          <p:grpSpPr>
            <a:xfrm rot="0">
              <a:off x="898264" y="1021555"/>
              <a:ext cx="381825" cy="310115"/>
              <a:chOff x="0" y="0"/>
              <a:chExt cx="770890" cy="62611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49530" y="50300"/>
                <a:ext cx="669748" cy="525409"/>
              </a:xfrm>
              <a:custGeom>
                <a:avLst/>
                <a:gdLst/>
                <a:ahLst/>
                <a:cxnLst/>
                <a:rect r="r" b="b" t="t" l="l"/>
                <a:pathLst>
                  <a:path h="525409" w="669748">
                    <a:moveTo>
                      <a:pt x="298450" y="293870"/>
                    </a:moveTo>
                    <a:cubicBezTo>
                      <a:pt x="556260" y="423410"/>
                      <a:pt x="624840" y="429760"/>
                      <a:pt x="650240" y="451350"/>
                    </a:cubicBezTo>
                    <a:cubicBezTo>
                      <a:pt x="662940" y="462780"/>
                      <a:pt x="670560" y="479290"/>
                      <a:pt x="669290" y="491990"/>
                    </a:cubicBezTo>
                    <a:cubicBezTo>
                      <a:pt x="669290" y="502150"/>
                      <a:pt x="656590" y="516120"/>
                      <a:pt x="647700" y="521200"/>
                    </a:cubicBezTo>
                    <a:cubicBezTo>
                      <a:pt x="640080" y="526280"/>
                      <a:pt x="632460" y="526280"/>
                      <a:pt x="619760" y="523740"/>
                    </a:cubicBezTo>
                    <a:cubicBezTo>
                      <a:pt x="593090" y="517390"/>
                      <a:pt x="542290" y="467860"/>
                      <a:pt x="497840" y="447540"/>
                    </a:cubicBezTo>
                    <a:cubicBezTo>
                      <a:pt x="453390" y="427220"/>
                      <a:pt x="382270" y="422140"/>
                      <a:pt x="354330" y="404360"/>
                    </a:cubicBezTo>
                    <a:cubicBezTo>
                      <a:pt x="340360" y="395470"/>
                      <a:pt x="332740" y="385310"/>
                      <a:pt x="328930" y="375150"/>
                    </a:cubicBezTo>
                    <a:cubicBezTo>
                      <a:pt x="326390" y="366260"/>
                      <a:pt x="327660" y="354830"/>
                      <a:pt x="332740" y="345940"/>
                    </a:cubicBezTo>
                    <a:cubicBezTo>
                      <a:pt x="337820" y="337050"/>
                      <a:pt x="346710" y="329430"/>
                      <a:pt x="364490" y="324350"/>
                    </a:cubicBezTo>
                    <a:cubicBezTo>
                      <a:pt x="408940" y="309110"/>
                      <a:pt x="593090" y="304030"/>
                      <a:pt x="633730" y="315460"/>
                    </a:cubicBezTo>
                    <a:cubicBezTo>
                      <a:pt x="647700" y="320540"/>
                      <a:pt x="654050" y="325620"/>
                      <a:pt x="659130" y="333240"/>
                    </a:cubicBezTo>
                    <a:cubicBezTo>
                      <a:pt x="664210" y="340860"/>
                      <a:pt x="666750" y="353560"/>
                      <a:pt x="665480" y="362450"/>
                    </a:cubicBezTo>
                    <a:cubicBezTo>
                      <a:pt x="665480" y="371340"/>
                      <a:pt x="659130" y="382770"/>
                      <a:pt x="651510" y="389120"/>
                    </a:cubicBezTo>
                    <a:cubicBezTo>
                      <a:pt x="645160" y="395470"/>
                      <a:pt x="638810" y="398010"/>
                      <a:pt x="623570" y="400550"/>
                    </a:cubicBezTo>
                    <a:cubicBezTo>
                      <a:pt x="575310" y="406900"/>
                      <a:pt x="368300" y="391660"/>
                      <a:pt x="299720" y="377690"/>
                    </a:cubicBezTo>
                    <a:cubicBezTo>
                      <a:pt x="265430" y="371340"/>
                      <a:pt x="236220" y="366260"/>
                      <a:pt x="224790" y="352290"/>
                    </a:cubicBezTo>
                    <a:cubicBezTo>
                      <a:pt x="217170" y="342130"/>
                      <a:pt x="218440" y="324350"/>
                      <a:pt x="222250" y="314190"/>
                    </a:cubicBezTo>
                    <a:cubicBezTo>
                      <a:pt x="224790" y="305300"/>
                      <a:pt x="231140" y="298950"/>
                      <a:pt x="241300" y="293870"/>
                    </a:cubicBezTo>
                    <a:cubicBezTo>
                      <a:pt x="265430" y="281170"/>
                      <a:pt x="328930" y="277360"/>
                      <a:pt x="370840" y="272280"/>
                    </a:cubicBezTo>
                    <a:cubicBezTo>
                      <a:pt x="411480" y="267200"/>
                      <a:pt x="464820" y="257040"/>
                      <a:pt x="488950" y="263390"/>
                    </a:cubicBezTo>
                    <a:cubicBezTo>
                      <a:pt x="500380" y="265930"/>
                      <a:pt x="508000" y="271010"/>
                      <a:pt x="513080" y="279900"/>
                    </a:cubicBezTo>
                    <a:cubicBezTo>
                      <a:pt x="519430" y="288790"/>
                      <a:pt x="523240" y="307840"/>
                      <a:pt x="519430" y="318000"/>
                    </a:cubicBezTo>
                    <a:cubicBezTo>
                      <a:pt x="514350" y="330700"/>
                      <a:pt x="497840" y="342130"/>
                      <a:pt x="480060" y="345940"/>
                    </a:cubicBezTo>
                    <a:cubicBezTo>
                      <a:pt x="448310" y="353560"/>
                      <a:pt x="355600" y="343400"/>
                      <a:pt x="336550" y="321810"/>
                    </a:cubicBezTo>
                    <a:cubicBezTo>
                      <a:pt x="325120" y="307840"/>
                      <a:pt x="323850" y="283710"/>
                      <a:pt x="334010" y="267200"/>
                    </a:cubicBezTo>
                    <a:cubicBezTo>
                      <a:pt x="353060" y="236720"/>
                      <a:pt x="466090" y="188460"/>
                      <a:pt x="500380" y="193540"/>
                    </a:cubicBezTo>
                    <a:cubicBezTo>
                      <a:pt x="518160" y="197350"/>
                      <a:pt x="533400" y="213860"/>
                      <a:pt x="537210" y="226560"/>
                    </a:cubicBezTo>
                    <a:cubicBezTo>
                      <a:pt x="539750" y="240530"/>
                      <a:pt x="534670" y="260850"/>
                      <a:pt x="519430" y="272280"/>
                    </a:cubicBezTo>
                    <a:cubicBezTo>
                      <a:pt x="483870" y="300220"/>
                      <a:pt x="307340" y="300220"/>
                      <a:pt x="256540" y="300220"/>
                    </a:cubicBezTo>
                    <a:cubicBezTo>
                      <a:pt x="236220" y="300220"/>
                      <a:pt x="224790" y="302760"/>
                      <a:pt x="213360" y="295140"/>
                    </a:cubicBezTo>
                    <a:cubicBezTo>
                      <a:pt x="199390" y="287520"/>
                      <a:pt x="181610" y="272280"/>
                      <a:pt x="179070" y="250690"/>
                    </a:cubicBezTo>
                    <a:cubicBezTo>
                      <a:pt x="175260" y="203700"/>
                      <a:pt x="267970" y="55110"/>
                      <a:pt x="294640" y="22090"/>
                    </a:cubicBezTo>
                    <a:cubicBezTo>
                      <a:pt x="303530" y="10660"/>
                      <a:pt x="308610" y="5580"/>
                      <a:pt x="317500" y="1770"/>
                    </a:cubicBezTo>
                    <a:cubicBezTo>
                      <a:pt x="327660" y="-770"/>
                      <a:pt x="340360" y="-770"/>
                      <a:pt x="349250" y="3040"/>
                    </a:cubicBezTo>
                    <a:cubicBezTo>
                      <a:pt x="358140" y="6850"/>
                      <a:pt x="367030" y="15740"/>
                      <a:pt x="370840" y="24630"/>
                    </a:cubicBezTo>
                    <a:cubicBezTo>
                      <a:pt x="374650" y="33520"/>
                      <a:pt x="375920" y="39870"/>
                      <a:pt x="373380" y="55110"/>
                    </a:cubicBezTo>
                    <a:cubicBezTo>
                      <a:pt x="368300" y="97020"/>
                      <a:pt x="322580" y="255770"/>
                      <a:pt x="289560" y="293870"/>
                    </a:cubicBezTo>
                    <a:cubicBezTo>
                      <a:pt x="273050" y="312920"/>
                      <a:pt x="261620" y="312920"/>
                      <a:pt x="238760" y="321810"/>
                    </a:cubicBezTo>
                    <a:cubicBezTo>
                      <a:pt x="195580" y="339590"/>
                      <a:pt x="88900" y="382770"/>
                      <a:pt x="48260" y="377690"/>
                    </a:cubicBezTo>
                    <a:cubicBezTo>
                      <a:pt x="26670" y="373880"/>
                      <a:pt x="10160" y="362450"/>
                      <a:pt x="3810" y="351020"/>
                    </a:cubicBezTo>
                    <a:cubicBezTo>
                      <a:pt x="-2540" y="339590"/>
                      <a:pt x="2540" y="320540"/>
                      <a:pt x="7620" y="310380"/>
                    </a:cubicBezTo>
                    <a:cubicBezTo>
                      <a:pt x="11430" y="302760"/>
                      <a:pt x="20320" y="296410"/>
                      <a:pt x="29210" y="293870"/>
                    </a:cubicBezTo>
                    <a:cubicBezTo>
                      <a:pt x="39370" y="291330"/>
                      <a:pt x="59690" y="292600"/>
                      <a:pt x="68580" y="300220"/>
                    </a:cubicBezTo>
                    <a:cubicBezTo>
                      <a:pt x="78740" y="309110"/>
                      <a:pt x="87630" y="337050"/>
                      <a:pt x="82550" y="349750"/>
                    </a:cubicBezTo>
                    <a:cubicBezTo>
                      <a:pt x="78740" y="362450"/>
                      <a:pt x="52070" y="377690"/>
                      <a:pt x="39370" y="377690"/>
                    </a:cubicBezTo>
                    <a:cubicBezTo>
                      <a:pt x="26670" y="376420"/>
                      <a:pt x="11430" y="363720"/>
                      <a:pt x="5080" y="354830"/>
                    </a:cubicBezTo>
                    <a:cubicBezTo>
                      <a:pt x="0" y="347210"/>
                      <a:pt x="-1270" y="337050"/>
                      <a:pt x="1270" y="328160"/>
                    </a:cubicBezTo>
                    <a:cubicBezTo>
                      <a:pt x="3810" y="316730"/>
                      <a:pt x="10160" y="305300"/>
                      <a:pt x="25400" y="295140"/>
                    </a:cubicBezTo>
                    <a:cubicBezTo>
                      <a:pt x="58420" y="273550"/>
                      <a:pt x="179070" y="282440"/>
                      <a:pt x="224790" y="239260"/>
                    </a:cubicBezTo>
                    <a:cubicBezTo>
                      <a:pt x="271780" y="193540"/>
                      <a:pt x="265430" y="55110"/>
                      <a:pt x="294640" y="22090"/>
                    </a:cubicBezTo>
                    <a:cubicBezTo>
                      <a:pt x="307340" y="6850"/>
                      <a:pt x="325120" y="-2040"/>
                      <a:pt x="339090" y="500"/>
                    </a:cubicBezTo>
                    <a:cubicBezTo>
                      <a:pt x="351790" y="3040"/>
                      <a:pt x="370840" y="19550"/>
                      <a:pt x="374650" y="34790"/>
                    </a:cubicBezTo>
                    <a:cubicBezTo>
                      <a:pt x="379730" y="53840"/>
                      <a:pt x="364490" y="85590"/>
                      <a:pt x="350520" y="113530"/>
                    </a:cubicBezTo>
                    <a:cubicBezTo>
                      <a:pt x="331470" y="152900"/>
                      <a:pt x="281940" y="243070"/>
                      <a:pt x="260350" y="245610"/>
                    </a:cubicBezTo>
                    <a:cubicBezTo>
                      <a:pt x="248920" y="245610"/>
                      <a:pt x="229870" y="224020"/>
                      <a:pt x="232410" y="216400"/>
                    </a:cubicBezTo>
                    <a:cubicBezTo>
                      <a:pt x="241300" y="194810"/>
                      <a:pt x="467360" y="175760"/>
                      <a:pt x="510540" y="196080"/>
                    </a:cubicBezTo>
                    <a:cubicBezTo>
                      <a:pt x="528320" y="204970"/>
                      <a:pt x="537210" y="224020"/>
                      <a:pt x="538480" y="236720"/>
                    </a:cubicBezTo>
                    <a:cubicBezTo>
                      <a:pt x="538480" y="249420"/>
                      <a:pt x="530860" y="262120"/>
                      <a:pt x="519430" y="272280"/>
                    </a:cubicBezTo>
                    <a:cubicBezTo>
                      <a:pt x="502920" y="288790"/>
                      <a:pt x="457200" y="306570"/>
                      <a:pt x="434340" y="310380"/>
                    </a:cubicBezTo>
                    <a:cubicBezTo>
                      <a:pt x="419100" y="311650"/>
                      <a:pt x="403860" y="312920"/>
                      <a:pt x="394970" y="304030"/>
                    </a:cubicBezTo>
                    <a:cubicBezTo>
                      <a:pt x="386080" y="295140"/>
                      <a:pt x="375920" y="263390"/>
                      <a:pt x="384810" y="254500"/>
                    </a:cubicBezTo>
                    <a:cubicBezTo>
                      <a:pt x="396240" y="240530"/>
                      <a:pt x="476250" y="255770"/>
                      <a:pt x="497840" y="265930"/>
                    </a:cubicBezTo>
                    <a:cubicBezTo>
                      <a:pt x="509270" y="272280"/>
                      <a:pt x="515620" y="279900"/>
                      <a:pt x="518160" y="288790"/>
                    </a:cubicBezTo>
                    <a:cubicBezTo>
                      <a:pt x="521970" y="297680"/>
                      <a:pt x="523240" y="309110"/>
                      <a:pt x="519430" y="318000"/>
                    </a:cubicBezTo>
                    <a:cubicBezTo>
                      <a:pt x="513080" y="329430"/>
                      <a:pt x="500380" y="338320"/>
                      <a:pt x="480060" y="345940"/>
                    </a:cubicBezTo>
                    <a:cubicBezTo>
                      <a:pt x="436880" y="362450"/>
                      <a:pt x="298450" y="380230"/>
                      <a:pt x="257810" y="371340"/>
                    </a:cubicBezTo>
                    <a:cubicBezTo>
                      <a:pt x="241300" y="367530"/>
                      <a:pt x="231140" y="361180"/>
                      <a:pt x="224790" y="352290"/>
                    </a:cubicBezTo>
                    <a:cubicBezTo>
                      <a:pt x="218440" y="343400"/>
                      <a:pt x="217170" y="324350"/>
                      <a:pt x="222250" y="314190"/>
                    </a:cubicBezTo>
                    <a:cubicBezTo>
                      <a:pt x="226060" y="304030"/>
                      <a:pt x="233680" y="295140"/>
                      <a:pt x="251460" y="290060"/>
                    </a:cubicBezTo>
                    <a:cubicBezTo>
                      <a:pt x="306070" y="272280"/>
                      <a:pt x="577850" y="288790"/>
                      <a:pt x="633730" y="315460"/>
                    </a:cubicBezTo>
                    <a:cubicBezTo>
                      <a:pt x="654050" y="325620"/>
                      <a:pt x="662940" y="339590"/>
                      <a:pt x="665480" y="352290"/>
                    </a:cubicBezTo>
                    <a:cubicBezTo>
                      <a:pt x="668020" y="362450"/>
                      <a:pt x="664210" y="373880"/>
                      <a:pt x="659130" y="381500"/>
                    </a:cubicBezTo>
                    <a:cubicBezTo>
                      <a:pt x="654050" y="389120"/>
                      <a:pt x="647700" y="394200"/>
                      <a:pt x="633730" y="399280"/>
                    </a:cubicBezTo>
                    <a:cubicBezTo>
                      <a:pt x="593090" y="411980"/>
                      <a:pt x="410210" y="423410"/>
                      <a:pt x="364490" y="406900"/>
                    </a:cubicBezTo>
                    <a:cubicBezTo>
                      <a:pt x="345440" y="399280"/>
                      <a:pt x="331470" y="387850"/>
                      <a:pt x="328930" y="375150"/>
                    </a:cubicBezTo>
                    <a:cubicBezTo>
                      <a:pt x="325120" y="362450"/>
                      <a:pt x="334010" y="339590"/>
                      <a:pt x="345440" y="330700"/>
                    </a:cubicBezTo>
                    <a:cubicBezTo>
                      <a:pt x="359410" y="321810"/>
                      <a:pt x="384810" y="325620"/>
                      <a:pt x="411480" y="330700"/>
                    </a:cubicBezTo>
                    <a:cubicBezTo>
                      <a:pt x="462280" y="340860"/>
                      <a:pt x="568960" y="390390"/>
                      <a:pt x="612140" y="418330"/>
                    </a:cubicBezTo>
                    <a:cubicBezTo>
                      <a:pt x="637540" y="433570"/>
                      <a:pt x="655320" y="450080"/>
                      <a:pt x="664210" y="464050"/>
                    </a:cubicBezTo>
                    <a:cubicBezTo>
                      <a:pt x="669290" y="474210"/>
                      <a:pt x="670560" y="483100"/>
                      <a:pt x="669290" y="491990"/>
                    </a:cubicBezTo>
                    <a:cubicBezTo>
                      <a:pt x="668020" y="500880"/>
                      <a:pt x="662940" y="511040"/>
                      <a:pt x="656590" y="516120"/>
                    </a:cubicBezTo>
                    <a:cubicBezTo>
                      <a:pt x="647700" y="522470"/>
                      <a:pt x="637540" y="525010"/>
                      <a:pt x="619760" y="523740"/>
                    </a:cubicBezTo>
                    <a:cubicBezTo>
                      <a:pt x="574040" y="519930"/>
                      <a:pt x="440690" y="456430"/>
                      <a:pt x="373380" y="423410"/>
                    </a:cubicBezTo>
                    <a:cubicBezTo>
                      <a:pt x="323850" y="398010"/>
                      <a:pt x="261620" y="373880"/>
                      <a:pt x="247650" y="348480"/>
                    </a:cubicBezTo>
                    <a:cubicBezTo>
                      <a:pt x="240030" y="333240"/>
                      <a:pt x="242570" y="314190"/>
                      <a:pt x="248920" y="304030"/>
                    </a:cubicBezTo>
                    <a:cubicBezTo>
                      <a:pt x="252730" y="296410"/>
                      <a:pt x="262890" y="291330"/>
                      <a:pt x="270510" y="290060"/>
                    </a:cubicBezTo>
                    <a:cubicBezTo>
                      <a:pt x="279400" y="287520"/>
                      <a:pt x="298450" y="293870"/>
                      <a:pt x="298450" y="29387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556697" y="1312799"/>
              <a:ext cx="705779" cy="333389"/>
              <a:chOff x="0" y="0"/>
              <a:chExt cx="1424940" cy="6731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50800" y="49733"/>
                <a:ext cx="1323537" cy="572688"/>
              </a:xfrm>
              <a:custGeom>
                <a:avLst/>
                <a:gdLst/>
                <a:ahLst/>
                <a:cxnLst/>
                <a:rect r="r" b="b" t="t" l="l"/>
                <a:pathLst>
                  <a:path h="572688" w="1323537">
                    <a:moveTo>
                      <a:pt x="58420" y="4877"/>
                    </a:moveTo>
                    <a:cubicBezTo>
                      <a:pt x="250190" y="92507"/>
                      <a:pt x="582930" y="192837"/>
                      <a:pt x="722630" y="247447"/>
                    </a:cubicBezTo>
                    <a:cubicBezTo>
                      <a:pt x="805180" y="279197"/>
                      <a:pt x="857250" y="289357"/>
                      <a:pt x="914400" y="328727"/>
                    </a:cubicBezTo>
                    <a:cubicBezTo>
                      <a:pt x="974090" y="370637"/>
                      <a:pt x="1075690" y="469697"/>
                      <a:pt x="1070610" y="495097"/>
                    </a:cubicBezTo>
                    <a:cubicBezTo>
                      <a:pt x="1069340" y="506527"/>
                      <a:pt x="1043940" y="517957"/>
                      <a:pt x="1033780" y="514147"/>
                    </a:cubicBezTo>
                    <a:cubicBezTo>
                      <a:pt x="1016000" y="506527"/>
                      <a:pt x="1012190" y="448107"/>
                      <a:pt x="994410" y="416357"/>
                    </a:cubicBezTo>
                    <a:cubicBezTo>
                      <a:pt x="974090" y="379527"/>
                      <a:pt x="925830" y="332537"/>
                      <a:pt x="918210" y="307137"/>
                    </a:cubicBezTo>
                    <a:cubicBezTo>
                      <a:pt x="913130" y="294437"/>
                      <a:pt x="913130" y="285547"/>
                      <a:pt x="916940" y="276657"/>
                    </a:cubicBezTo>
                    <a:cubicBezTo>
                      <a:pt x="919480" y="267767"/>
                      <a:pt x="927100" y="257607"/>
                      <a:pt x="935990" y="253797"/>
                    </a:cubicBezTo>
                    <a:cubicBezTo>
                      <a:pt x="946150" y="248717"/>
                      <a:pt x="958850" y="248717"/>
                      <a:pt x="975360" y="252527"/>
                    </a:cubicBezTo>
                    <a:cubicBezTo>
                      <a:pt x="1013460" y="262687"/>
                      <a:pt x="1085850" y="331267"/>
                      <a:pt x="1143000" y="356667"/>
                    </a:cubicBezTo>
                    <a:cubicBezTo>
                      <a:pt x="1193800" y="379527"/>
                      <a:pt x="1277620" y="379527"/>
                      <a:pt x="1297940" y="403657"/>
                    </a:cubicBezTo>
                    <a:cubicBezTo>
                      <a:pt x="1309370" y="416357"/>
                      <a:pt x="1310640" y="440487"/>
                      <a:pt x="1304290" y="451917"/>
                    </a:cubicBezTo>
                    <a:cubicBezTo>
                      <a:pt x="1299210" y="464617"/>
                      <a:pt x="1275080" y="477317"/>
                      <a:pt x="1261110" y="476047"/>
                    </a:cubicBezTo>
                    <a:cubicBezTo>
                      <a:pt x="1249680" y="473507"/>
                      <a:pt x="1247140" y="454457"/>
                      <a:pt x="1228090" y="444297"/>
                    </a:cubicBezTo>
                    <a:cubicBezTo>
                      <a:pt x="1172210" y="413817"/>
                      <a:pt x="916940" y="384607"/>
                      <a:pt x="854710" y="354127"/>
                    </a:cubicBezTo>
                    <a:cubicBezTo>
                      <a:pt x="831850" y="342697"/>
                      <a:pt x="816610" y="333807"/>
                      <a:pt x="812800" y="319837"/>
                    </a:cubicBezTo>
                    <a:cubicBezTo>
                      <a:pt x="808990" y="305867"/>
                      <a:pt x="814070" y="283007"/>
                      <a:pt x="831850" y="270307"/>
                    </a:cubicBezTo>
                    <a:cubicBezTo>
                      <a:pt x="880110" y="237287"/>
                      <a:pt x="1137920" y="258877"/>
                      <a:pt x="1219200" y="262687"/>
                    </a:cubicBezTo>
                    <a:cubicBezTo>
                      <a:pt x="1257300" y="265227"/>
                      <a:pt x="1285240" y="263957"/>
                      <a:pt x="1301750" y="275387"/>
                    </a:cubicBezTo>
                    <a:cubicBezTo>
                      <a:pt x="1314450" y="283007"/>
                      <a:pt x="1322070" y="295707"/>
                      <a:pt x="1323340" y="307137"/>
                    </a:cubicBezTo>
                    <a:cubicBezTo>
                      <a:pt x="1323340" y="319837"/>
                      <a:pt x="1311910" y="340157"/>
                      <a:pt x="1299210" y="347777"/>
                    </a:cubicBezTo>
                    <a:cubicBezTo>
                      <a:pt x="1285240" y="356667"/>
                      <a:pt x="1263650" y="352857"/>
                      <a:pt x="1236980" y="351587"/>
                    </a:cubicBezTo>
                    <a:cubicBezTo>
                      <a:pt x="1184910" y="351587"/>
                      <a:pt x="1078230" y="340157"/>
                      <a:pt x="1014730" y="328727"/>
                    </a:cubicBezTo>
                    <a:cubicBezTo>
                      <a:pt x="965200" y="321107"/>
                      <a:pt x="904240" y="316027"/>
                      <a:pt x="886460" y="299517"/>
                    </a:cubicBezTo>
                    <a:cubicBezTo>
                      <a:pt x="877570" y="291897"/>
                      <a:pt x="876300" y="281737"/>
                      <a:pt x="876300" y="272847"/>
                    </a:cubicBezTo>
                    <a:cubicBezTo>
                      <a:pt x="877570" y="262687"/>
                      <a:pt x="883920" y="248717"/>
                      <a:pt x="894080" y="241097"/>
                    </a:cubicBezTo>
                    <a:cubicBezTo>
                      <a:pt x="910590" y="228397"/>
                      <a:pt x="943610" y="229667"/>
                      <a:pt x="979170" y="225857"/>
                    </a:cubicBezTo>
                    <a:cubicBezTo>
                      <a:pt x="1032510" y="218237"/>
                      <a:pt x="1146810" y="200457"/>
                      <a:pt x="1184910" y="209347"/>
                    </a:cubicBezTo>
                    <a:cubicBezTo>
                      <a:pt x="1201420" y="214427"/>
                      <a:pt x="1211580" y="220777"/>
                      <a:pt x="1216660" y="229667"/>
                    </a:cubicBezTo>
                    <a:cubicBezTo>
                      <a:pt x="1223010" y="239827"/>
                      <a:pt x="1223010" y="257607"/>
                      <a:pt x="1219200" y="267767"/>
                    </a:cubicBezTo>
                    <a:cubicBezTo>
                      <a:pt x="1214120" y="277927"/>
                      <a:pt x="1203960" y="285547"/>
                      <a:pt x="1188720" y="290627"/>
                    </a:cubicBezTo>
                    <a:cubicBezTo>
                      <a:pt x="1155700" y="302057"/>
                      <a:pt x="1070610" y="293167"/>
                      <a:pt x="1018540" y="290627"/>
                    </a:cubicBezTo>
                    <a:cubicBezTo>
                      <a:pt x="975360" y="288087"/>
                      <a:pt x="932180" y="285547"/>
                      <a:pt x="900430" y="277927"/>
                    </a:cubicBezTo>
                    <a:cubicBezTo>
                      <a:pt x="878840" y="272847"/>
                      <a:pt x="857250" y="270307"/>
                      <a:pt x="845820" y="257607"/>
                    </a:cubicBezTo>
                    <a:cubicBezTo>
                      <a:pt x="835660" y="243637"/>
                      <a:pt x="829310" y="216967"/>
                      <a:pt x="836930" y="197917"/>
                    </a:cubicBezTo>
                    <a:cubicBezTo>
                      <a:pt x="847090" y="172517"/>
                      <a:pt x="901700" y="156007"/>
                      <a:pt x="924560" y="125527"/>
                    </a:cubicBezTo>
                    <a:cubicBezTo>
                      <a:pt x="948690" y="96317"/>
                      <a:pt x="955040" y="34087"/>
                      <a:pt x="977900" y="17577"/>
                    </a:cubicBezTo>
                    <a:cubicBezTo>
                      <a:pt x="991870" y="7417"/>
                      <a:pt x="1013460" y="6147"/>
                      <a:pt x="1026160" y="12497"/>
                    </a:cubicBezTo>
                    <a:cubicBezTo>
                      <a:pt x="1037590" y="18847"/>
                      <a:pt x="1045210" y="35357"/>
                      <a:pt x="1047750" y="55677"/>
                    </a:cubicBezTo>
                    <a:cubicBezTo>
                      <a:pt x="1052830" y="95047"/>
                      <a:pt x="1029970" y="205537"/>
                      <a:pt x="1005840" y="238557"/>
                    </a:cubicBezTo>
                    <a:cubicBezTo>
                      <a:pt x="993140" y="257607"/>
                      <a:pt x="975360" y="262687"/>
                      <a:pt x="958850" y="269037"/>
                    </a:cubicBezTo>
                    <a:cubicBezTo>
                      <a:pt x="943610" y="275387"/>
                      <a:pt x="932180" y="275387"/>
                      <a:pt x="910590" y="276657"/>
                    </a:cubicBezTo>
                    <a:cubicBezTo>
                      <a:pt x="864870" y="279197"/>
                      <a:pt x="739140" y="294437"/>
                      <a:pt x="702310" y="275387"/>
                    </a:cubicBezTo>
                    <a:cubicBezTo>
                      <a:pt x="684530" y="266497"/>
                      <a:pt x="674370" y="244907"/>
                      <a:pt x="673100" y="232207"/>
                    </a:cubicBezTo>
                    <a:cubicBezTo>
                      <a:pt x="671830" y="223317"/>
                      <a:pt x="676910" y="213157"/>
                      <a:pt x="683260" y="206807"/>
                    </a:cubicBezTo>
                    <a:cubicBezTo>
                      <a:pt x="690880" y="199187"/>
                      <a:pt x="708660" y="190297"/>
                      <a:pt x="721360" y="191567"/>
                    </a:cubicBezTo>
                    <a:cubicBezTo>
                      <a:pt x="734060" y="194107"/>
                      <a:pt x="755650" y="214427"/>
                      <a:pt x="758190" y="228397"/>
                    </a:cubicBezTo>
                    <a:cubicBezTo>
                      <a:pt x="762000" y="239827"/>
                      <a:pt x="755650" y="258877"/>
                      <a:pt x="745490" y="266497"/>
                    </a:cubicBezTo>
                    <a:cubicBezTo>
                      <a:pt x="735330" y="274117"/>
                      <a:pt x="706120" y="277927"/>
                      <a:pt x="694690" y="271577"/>
                    </a:cubicBezTo>
                    <a:cubicBezTo>
                      <a:pt x="683260" y="266497"/>
                      <a:pt x="673100" y="248717"/>
                      <a:pt x="673100" y="237287"/>
                    </a:cubicBezTo>
                    <a:cubicBezTo>
                      <a:pt x="673100" y="223317"/>
                      <a:pt x="684530" y="204267"/>
                      <a:pt x="702310" y="194107"/>
                    </a:cubicBezTo>
                    <a:cubicBezTo>
                      <a:pt x="737870" y="175057"/>
                      <a:pt x="862330" y="200457"/>
                      <a:pt x="901700" y="190297"/>
                    </a:cubicBezTo>
                    <a:cubicBezTo>
                      <a:pt x="919480" y="185217"/>
                      <a:pt x="928370" y="183947"/>
                      <a:pt x="938530" y="171247"/>
                    </a:cubicBezTo>
                    <a:cubicBezTo>
                      <a:pt x="957580" y="147117"/>
                      <a:pt x="951230" y="49327"/>
                      <a:pt x="970280" y="25197"/>
                    </a:cubicBezTo>
                    <a:cubicBezTo>
                      <a:pt x="980440" y="12497"/>
                      <a:pt x="994410" y="7417"/>
                      <a:pt x="1005840" y="7417"/>
                    </a:cubicBezTo>
                    <a:cubicBezTo>
                      <a:pt x="1016000" y="6147"/>
                      <a:pt x="1027430" y="11227"/>
                      <a:pt x="1033780" y="17577"/>
                    </a:cubicBezTo>
                    <a:cubicBezTo>
                      <a:pt x="1042670" y="26467"/>
                      <a:pt x="1047750" y="40437"/>
                      <a:pt x="1047750" y="55677"/>
                    </a:cubicBezTo>
                    <a:cubicBezTo>
                      <a:pt x="1047750" y="75997"/>
                      <a:pt x="1032510" y="107747"/>
                      <a:pt x="1021080" y="128067"/>
                    </a:cubicBezTo>
                    <a:cubicBezTo>
                      <a:pt x="1012190" y="147117"/>
                      <a:pt x="1004570" y="159817"/>
                      <a:pt x="989330" y="175057"/>
                    </a:cubicBezTo>
                    <a:cubicBezTo>
                      <a:pt x="970280" y="195377"/>
                      <a:pt x="927100" y="239827"/>
                      <a:pt x="910590" y="236017"/>
                    </a:cubicBezTo>
                    <a:cubicBezTo>
                      <a:pt x="899160" y="233477"/>
                      <a:pt x="883920" y="205537"/>
                      <a:pt x="890270" y="195377"/>
                    </a:cubicBezTo>
                    <a:cubicBezTo>
                      <a:pt x="905510" y="172517"/>
                      <a:pt x="1136650" y="194107"/>
                      <a:pt x="1184910" y="209347"/>
                    </a:cubicBezTo>
                    <a:cubicBezTo>
                      <a:pt x="1202690" y="215697"/>
                      <a:pt x="1211580" y="220777"/>
                      <a:pt x="1216660" y="229667"/>
                    </a:cubicBezTo>
                    <a:cubicBezTo>
                      <a:pt x="1223010" y="239827"/>
                      <a:pt x="1223010" y="258877"/>
                      <a:pt x="1219200" y="267767"/>
                    </a:cubicBezTo>
                    <a:cubicBezTo>
                      <a:pt x="1215390" y="276657"/>
                      <a:pt x="1207770" y="283007"/>
                      <a:pt x="1197610" y="288087"/>
                    </a:cubicBezTo>
                    <a:cubicBezTo>
                      <a:pt x="1181100" y="295707"/>
                      <a:pt x="1153160" y="295707"/>
                      <a:pt x="1121410" y="298247"/>
                    </a:cubicBezTo>
                    <a:cubicBezTo>
                      <a:pt x="1069340" y="303327"/>
                      <a:pt x="946150" y="321107"/>
                      <a:pt x="910590" y="313487"/>
                    </a:cubicBezTo>
                    <a:cubicBezTo>
                      <a:pt x="897890" y="309677"/>
                      <a:pt x="891540" y="307137"/>
                      <a:pt x="886460" y="299517"/>
                    </a:cubicBezTo>
                    <a:cubicBezTo>
                      <a:pt x="880110" y="289357"/>
                      <a:pt x="876300" y="265227"/>
                      <a:pt x="881380" y="255067"/>
                    </a:cubicBezTo>
                    <a:cubicBezTo>
                      <a:pt x="887730" y="243637"/>
                      <a:pt x="900430" y="238557"/>
                      <a:pt x="922020" y="234747"/>
                    </a:cubicBezTo>
                    <a:cubicBezTo>
                      <a:pt x="982980" y="223317"/>
                      <a:pt x="1240790" y="243637"/>
                      <a:pt x="1292860" y="271577"/>
                    </a:cubicBezTo>
                    <a:cubicBezTo>
                      <a:pt x="1311910" y="281737"/>
                      <a:pt x="1320800" y="295707"/>
                      <a:pt x="1323340" y="307137"/>
                    </a:cubicBezTo>
                    <a:cubicBezTo>
                      <a:pt x="1324610" y="317297"/>
                      <a:pt x="1319530" y="328727"/>
                      <a:pt x="1314450" y="335077"/>
                    </a:cubicBezTo>
                    <a:cubicBezTo>
                      <a:pt x="1309370" y="342697"/>
                      <a:pt x="1304290" y="347777"/>
                      <a:pt x="1290320" y="351587"/>
                    </a:cubicBezTo>
                    <a:cubicBezTo>
                      <a:pt x="1240790" y="364287"/>
                      <a:pt x="994410" y="355397"/>
                      <a:pt x="927100" y="342697"/>
                    </a:cubicBezTo>
                    <a:cubicBezTo>
                      <a:pt x="901700" y="338887"/>
                      <a:pt x="882650" y="336347"/>
                      <a:pt x="875030" y="324917"/>
                    </a:cubicBezTo>
                    <a:cubicBezTo>
                      <a:pt x="868680" y="314757"/>
                      <a:pt x="866140" y="289357"/>
                      <a:pt x="877570" y="280467"/>
                    </a:cubicBezTo>
                    <a:cubicBezTo>
                      <a:pt x="909320" y="256337"/>
                      <a:pt x="1149350" y="332537"/>
                      <a:pt x="1223010" y="363017"/>
                    </a:cubicBezTo>
                    <a:cubicBezTo>
                      <a:pt x="1261110" y="378257"/>
                      <a:pt x="1292860" y="393497"/>
                      <a:pt x="1304290" y="411277"/>
                    </a:cubicBezTo>
                    <a:cubicBezTo>
                      <a:pt x="1310640" y="423977"/>
                      <a:pt x="1310640" y="441757"/>
                      <a:pt x="1304290" y="451917"/>
                    </a:cubicBezTo>
                    <a:cubicBezTo>
                      <a:pt x="1299210" y="462077"/>
                      <a:pt x="1287780" y="472237"/>
                      <a:pt x="1272540" y="474777"/>
                    </a:cubicBezTo>
                    <a:cubicBezTo>
                      <a:pt x="1243330" y="481127"/>
                      <a:pt x="1183640" y="464617"/>
                      <a:pt x="1136650" y="445567"/>
                    </a:cubicBezTo>
                    <a:cubicBezTo>
                      <a:pt x="1076960" y="422707"/>
                      <a:pt x="981710" y="365557"/>
                      <a:pt x="946150" y="335077"/>
                    </a:cubicBezTo>
                    <a:cubicBezTo>
                      <a:pt x="929640" y="321107"/>
                      <a:pt x="916940" y="310947"/>
                      <a:pt x="914400" y="296977"/>
                    </a:cubicBezTo>
                    <a:cubicBezTo>
                      <a:pt x="913130" y="283007"/>
                      <a:pt x="924560" y="260147"/>
                      <a:pt x="935990" y="253797"/>
                    </a:cubicBezTo>
                    <a:cubicBezTo>
                      <a:pt x="947420" y="247447"/>
                      <a:pt x="967740" y="248717"/>
                      <a:pt x="984250" y="257607"/>
                    </a:cubicBezTo>
                    <a:cubicBezTo>
                      <a:pt x="1016000" y="277927"/>
                      <a:pt x="1065530" y="369367"/>
                      <a:pt x="1088390" y="415087"/>
                    </a:cubicBezTo>
                    <a:cubicBezTo>
                      <a:pt x="1103630" y="446837"/>
                      <a:pt x="1113790" y="476047"/>
                      <a:pt x="1115060" y="501447"/>
                    </a:cubicBezTo>
                    <a:cubicBezTo>
                      <a:pt x="1116330" y="519227"/>
                      <a:pt x="1116330" y="535737"/>
                      <a:pt x="1107440" y="548437"/>
                    </a:cubicBezTo>
                    <a:cubicBezTo>
                      <a:pt x="1098550" y="561137"/>
                      <a:pt x="1073150" y="572567"/>
                      <a:pt x="1057910" y="572567"/>
                    </a:cubicBezTo>
                    <a:cubicBezTo>
                      <a:pt x="1042670" y="573837"/>
                      <a:pt x="1031240" y="564947"/>
                      <a:pt x="1016000" y="554787"/>
                    </a:cubicBezTo>
                    <a:cubicBezTo>
                      <a:pt x="993140" y="539547"/>
                      <a:pt x="962660" y="510337"/>
                      <a:pt x="937260" y="483667"/>
                    </a:cubicBezTo>
                    <a:cubicBezTo>
                      <a:pt x="909320" y="454457"/>
                      <a:pt x="905510" y="420167"/>
                      <a:pt x="857250" y="387147"/>
                    </a:cubicBezTo>
                    <a:cubicBezTo>
                      <a:pt x="732790" y="298247"/>
                      <a:pt x="152400" y="140767"/>
                      <a:pt x="53340" y="91237"/>
                    </a:cubicBezTo>
                    <a:cubicBezTo>
                      <a:pt x="29210" y="78537"/>
                      <a:pt x="19050" y="73457"/>
                      <a:pt x="10160" y="63297"/>
                    </a:cubicBezTo>
                    <a:cubicBezTo>
                      <a:pt x="3810" y="55677"/>
                      <a:pt x="0" y="46787"/>
                      <a:pt x="0" y="37897"/>
                    </a:cubicBezTo>
                    <a:cubicBezTo>
                      <a:pt x="1270" y="27737"/>
                      <a:pt x="12700" y="7417"/>
                      <a:pt x="22860" y="1067"/>
                    </a:cubicBezTo>
                    <a:cubicBezTo>
                      <a:pt x="33020" y="-2743"/>
                      <a:pt x="58420" y="4877"/>
                      <a:pt x="58420" y="4877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03" id="103"/>
          <p:cNvGrpSpPr/>
          <p:nvPr/>
        </p:nvGrpSpPr>
        <p:grpSpPr>
          <a:xfrm rot="0">
            <a:off x="3755408" y="4247473"/>
            <a:ext cx="1863646" cy="1863646"/>
            <a:chOff x="0" y="0"/>
            <a:chExt cx="812800" cy="81280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008257"/>
              </a:solidFill>
              <a:prstDash val="solid"/>
              <a:miter/>
            </a:ln>
          </p:spPr>
        </p:sp>
        <p:sp>
          <p:nvSpPr>
            <p:cNvPr name="TextBox 105" id="10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0677" lIns="30677" bIns="30677" rIns="30677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6109865" y="6018594"/>
            <a:ext cx="1255270" cy="1525405"/>
            <a:chOff x="0" y="0"/>
            <a:chExt cx="1673694" cy="2033873"/>
          </a:xfrm>
        </p:grpSpPr>
        <p:grpSp>
          <p:nvGrpSpPr>
            <p:cNvPr name="Group 107" id="107"/>
            <p:cNvGrpSpPr/>
            <p:nvPr/>
          </p:nvGrpSpPr>
          <p:grpSpPr>
            <a:xfrm rot="0">
              <a:off x="0" y="0"/>
              <a:ext cx="1319736" cy="1292775"/>
              <a:chOff x="0" y="0"/>
              <a:chExt cx="2424430" cy="23749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50800" y="46375"/>
                <a:ext cx="2326265" cy="2279941"/>
              </a:xfrm>
              <a:custGeom>
                <a:avLst/>
                <a:gdLst/>
                <a:ahLst/>
                <a:cxnLst/>
                <a:rect r="r" b="b" t="t" l="l"/>
                <a:pathLst>
                  <a:path h="2279941" w="2326265">
                    <a:moveTo>
                      <a:pt x="702310" y="320655"/>
                    </a:moveTo>
                    <a:cubicBezTo>
                      <a:pt x="490220" y="506075"/>
                      <a:pt x="378460" y="624185"/>
                      <a:pt x="318770" y="699115"/>
                    </a:cubicBezTo>
                    <a:cubicBezTo>
                      <a:pt x="278130" y="751185"/>
                      <a:pt x="256540" y="784205"/>
                      <a:pt x="228600" y="838815"/>
                    </a:cubicBezTo>
                    <a:cubicBezTo>
                      <a:pt x="194310" y="904855"/>
                      <a:pt x="153670" y="996295"/>
                      <a:pt x="134620" y="1073765"/>
                    </a:cubicBezTo>
                    <a:cubicBezTo>
                      <a:pt x="116840" y="1143615"/>
                      <a:pt x="110490" y="1214735"/>
                      <a:pt x="111760" y="1284585"/>
                    </a:cubicBezTo>
                    <a:cubicBezTo>
                      <a:pt x="113030" y="1353165"/>
                      <a:pt x="121920" y="1421745"/>
                      <a:pt x="142240" y="1487785"/>
                    </a:cubicBezTo>
                    <a:cubicBezTo>
                      <a:pt x="163830" y="1555095"/>
                      <a:pt x="207010" y="1631295"/>
                      <a:pt x="238760" y="1683365"/>
                    </a:cubicBezTo>
                    <a:cubicBezTo>
                      <a:pt x="260350" y="1720195"/>
                      <a:pt x="278130" y="1744325"/>
                      <a:pt x="302260" y="1773535"/>
                    </a:cubicBezTo>
                    <a:cubicBezTo>
                      <a:pt x="327660" y="1802745"/>
                      <a:pt x="350520" y="1829415"/>
                      <a:pt x="384810" y="1859895"/>
                    </a:cubicBezTo>
                    <a:cubicBezTo>
                      <a:pt x="431800" y="1901805"/>
                      <a:pt x="495300" y="1955145"/>
                      <a:pt x="563880" y="1995785"/>
                    </a:cubicBezTo>
                    <a:cubicBezTo>
                      <a:pt x="643890" y="2044045"/>
                      <a:pt x="745490" y="2091035"/>
                      <a:pt x="842010" y="2120245"/>
                    </a:cubicBezTo>
                    <a:cubicBezTo>
                      <a:pt x="939800" y="2148185"/>
                      <a:pt x="1065530" y="2160885"/>
                      <a:pt x="1145540" y="2167235"/>
                    </a:cubicBezTo>
                    <a:cubicBezTo>
                      <a:pt x="1196340" y="2172315"/>
                      <a:pt x="1223010" y="2172315"/>
                      <a:pt x="1271270" y="2168505"/>
                    </a:cubicBezTo>
                    <a:cubicBezTo>
                      <a:pt x="1334770" y="2163425"/>
                      <a:pt x="1419860" y="2154535"/>
                      <a:pt x="1497330" y="2130405"/>
                    </a:cubicBezTo>
                    <a:cubicBezTo>
                      <a:pt x="1582420" y="2102465"/>
                      <a:pt x="1678940" y="2056745"/>
                      <a:pt x="1758950" y="2002135"/>
                    </a:cubicBezTo>
                    <a:cubicBezTo>
                      <a:pt x="1841500" y="1947525"/>
                      <a:pt x="1929130" y="1861165"/>
                      <a:pt x="1983740" y="1801475"/>
                    </a:cubicBezTo>
                    <a:cubicBezTo>
                      <a:pt x="2020570" y="1760835"/>
                      <a:pt x="2044700" y="1726545"/>
                      <a:pt x="2067560" y="1689715"/>
                    </a:cubicBezTo>
                    <a:cubicBezTo>
                      <a:pt x="2090420" y="1655425"/>
                      <a:pt x="2105660" y="1628755"/>
                      <a:pt x="2123440" y="1586845"/>
                    </a:cubicBezTo>
                    <a:cubicBezTo>
                      <a:pt x="2150110" y="1524615"/>
                      <a:pt x="2188210" y="1431905"/>
                      <a:pt x="2203450" y="1350625"/>
                    </a:cubicBezTo>
                    <a:cubicBezTo>
                      <a:pt x="2219960" y="1265535"/>
                      <a:pt x="2219960" y="1171555"/>
                      <a:pt x="2213610" y="1083925"/>
                    </a:cubicBezTo>
                    <a:cubicBezTo>
                      <a:pt x="2207260" y="997565"/>
                      <a:pt x="2185670" y="901045"/>
                      <a:pt x="2164080" y="829925"/>
                    </a:cubicBezTo>
                    <a:cubicBezTo>
                      <a:pt x="2147570" y="774045"/>
                      <a:pt x="2133600" y="737215"/>
                      <a:pt x="2106930" y="687685"/>
                    </a:cubicBezTo>
                    <a:cubicBezTo>
                      <a:pt x="2073910" y="624185"/>
                      <a:pt x="2019300" y="542905"/>
                      <a:pt x="1969770" y="484485"/>
                    </a:cubicBezTo>
                    <a:cubicBezTo>
                      <a:pt x="1926590" y="433685"/>
                      <a:pt x="1879600" y="390505"/>
                      <a:pt x="1833880" y="354945"/>
                    </a:cubicBezTo>
                    <a:cubicBezTo>
                      <a:pt x="1794510" y="324465"/>
                      <a:pt x="1753870" y="301605"/>
                      <a:pt x="1715770" y="280015"/>
                    </a:cubicBezTo>
                    <a:cubicBezTo>
                      <a:pt x="1680210" y="259695"/>
                      <a:pt x="1654810" y="244455"/>
                      <a:pt x="1612900" y="226675"/>
                    </a:cubicBezTo>
                    <a:cubicBezTo>
                      <a:pt x="1555750" y="201275"/>
                      <a:pt x="1457960" y="165715"/>
                      <a:pt x="1397000" y="149205"/>
                    </a:cubicBezTo>
                    <a:cubicBezTo>
                      <a:pt x="1353820" y="137775"/>
                      <a:pt x="1328420" y="135235"/>
                      <a:pt x="1283970" y="130155"/>
                    </a:cubicBezTo>
                    <a:cubicBezTo>
                      <a:pt x="1220470" y="122535"/>
                      <a:pt x="1112520" y="116185"/>
                      <a:pt x="1052830" y="119995"/>
                    </a:cubicBezTo>
                    <a:cubicBezTo>
                      <a:pt x="1013460" y="122535"/>
                      <a:pt x="989330" y="127615"/>
                      <a:pt x="957580" y="137775"/>
                    </a:cubicBezTo>
                    <a:cubicBezTo>
                      <a:pt x="922020" y="149205"/>
                      <a:pt x="878840" y="184765"/>
                      <a:pt x="850900" y="187305"/>
                    </a:cubicBezTo>
                    <a:cubicBezTo>
                      <a:pt x="834390" y="188575"/>
                      <a:pt x="821690" y="184765"/>
                      <a:pt x="810260" y="178415"/>
                    </a:cubicBezTo>
                    <a:cubicBezTo>
                      <a:pt x="798830" y="170795"/>
                      <a:pt x="788670" y="158095"/>
                      <a:pt x="783590" y="146665"/>
                    </a:cubicBezTo>
                    <a:cubicBezTo>
                      <a:pt x="778510" y="133965"/>
                      <a:pt x="777240" y="117455"/>
                      <a:pt x="781050" y="104755"/>
                    </a:cubicBezTo>
                    <a:cubicBezTo>
                      <a:pt x="784860" y="92055"/>
                      <a:pt x="792480" y="76815"/>
                      <a:pt x="803910" y="69195"/>
                    </a:cubicBezTo>
                    <a:cubicBezTo>
                      <a:pt x="819150" y="60305"/>
                      <a:pt x="848360" y="56495"/>
                      <a:pt x="864870" y="60305"/>
                    </a:cubicBezTo>
                    <a:cubicBezTo>
                      <a:pt x="878840" y="62845"/>
                      <a:pt x="891540" y="74275"/>
                      <a:pt x="897890" y="85705"/>
                    </a:cubicBezTo>
                    <a:cubicBezTo>
                      <a:pt x="905510" y="95865"/>
                      <a:pt x="911860" y="112375"/>
                      <a:pt x="909320" y="126345"/>
                    </a:cubicBezTo>
                    <a:cubicBezTo>
                      <a:pt x="906780" y="142855"/>
                      <a:pt x="891540" y="168255"/>
                      <a:pt x="877570" y="178415"/>
                    </a:cubicBezTo>
                    <a:cubicBezTo>
                      <a:pt x="866140" y="186035"/>
                      <a:pt x="849630" y="188575"/>
                      <a:pt x="836930" y="187305"/>
                    </a:cubicBezTo>
                    <a:cubicBezTo>
                      <a:pt x="824230" y="186035"/>
                      <a:pt x="808990" y="178415"/>
                      <a:pt x="798830" y="169525"/>
                    </a:cubicBezTo>
                    <a:cubicBezTo>
                      <a:pt x="789940" y="160635"/>
                      <a:pt x="781050" y="145395"/>
                      <a:pt x="779780" y="132695"/>
                    </a:cubicBezTo>
                    <a:cubicBezTo>
                      <a:pt x="777240" y="119995"/>
                      <a:pt x="779780" y="103485"/>
                      <a:pt x="786130" y="90785"/>
                    </a:cubicBezTo>
                    <a:cubicBezTo>
                      <a:pt x="792480" y="79355"/>
                      <a:pt x="801370" y="71735"/>
                      <a:pt x="816610" y="62845"/>
                    </a:cubicBezTo>
                    <a:cubicBezTo>
                      <a:pt x="849630" y="42525"/>
                      <a:pt x="919480" y="13315"/>
                      <a:pt x="985520" y="4425"/>
                    </a:cubicBezTo>
                    <a:cubicBezTo>
                      <a:pt x="1074420" y="-8275"/>
                      <a:pt x="1220470" y="9505"/>
                      <a:pt x="1303020" y="18395"/>
                    </a:cubicBezTo>
                    <a:cubicBezTo>
                      <a:pt x="1357630" y="24745"/>
                      <a:pt x="1385570" y="28555"/>
                      <a:pt x="1435100" y="42525"/>
                    </a:cubicBezTo>
                    <a:cubicBezTo>
                      <a:pt x="1501140" y="60305"/>
                      <a:pt x="1590040" y="90785"/>
                      <a:pt x="1666240" y="126345"/>
                    </a:cubicBezTo>
                    <a:cubicBezTo>
                      <a:pt x="1748790" y="165715"/>
                      <a:pt x="1842770" y="217785"/>
                      <a:pt x="1911350" y="271125"/>
                    </a:cubicBezTo>
                    <a:cubicBezTo>
                      <a:pt x="1969770" y="316845"/>
                      <a:pt x="2018030" y="373995"/>
                      <a:pt x="2057400" y="419715"/>
                    </a:cubicBezTo>
                    <a:cubicBezTo>
                      <a:pt x="2087880" y="456545"/>
                      <a:pt x="2109470" y="488295"/>
                      <a:pt x="2133600" y="525125"/>
                    </a:cubicBezTo>
                    <a:cubicBezTo>
                      <a:pt x="2159000" y="563225"/>
                      <a:pt x="2184400" y="603865"/>
                      <a:pt x="2205990" y="647045"/>
                    </a:cubicBezTo>
                    <a:cubicBezTo>
                      <a:pt x="2230120" y="695305"/>
                      <a:pt x="2250440" y="742295"/>
                      <a:pt x="2268220" y="803255"/>
                    </a:cubicBezTo>
                    <a:cubicBezTo>
                      <a:pt x="2292350" y="881995"/>
                      <a:pt x="2315210" y="987405"/>
                      <a:pt x="2322830" y="1082655"/>
                    </a:cubicBezTo>
                    <a:cubicBezTo>
                      <a:pt x="2329180" y="1180445"/>
                      <a:pt x="2327910" y="1287125"/>
                      <a:pt x="2308860" y="1381105"/>
                    </a:cubicBezTo>
                    <a:cubicBezTo>
                      <a:pt x="2292350" y="1471275"/>
                      <a:pt x="2249170" y="1570335"/>
                      <a:pt x="2218690" y="1638915"/>
                    </a:cubicBezTo>
                    <a:cubicBezTo>
                      <a:pt x="2197100" y="1685905"/>
                      <a:pt x="2178050" y="1715115"/>
                      <a:pt x="2152650" y="1753215"/>
                    </a:cubicBezTo>
                    <a:cubicBezTo>
                      <a:pt x="2125980" y="1795125"/>
                      <a:pt x="2092960" y="1839575"/>
                      <a:pt x="2058670" y="1877675"/>
                    </a:cubicBezTo>
                    <a:cubicBezTo>
                      <a:pt x="2024380" y="1915775"/>
                      <a:pt x="1988820" y="1950065"/>
                      <a:pt x="1949450" y="1985625"/>
                    </a:cubicBezTo>
                    <a:cubicBezTo>
                      <a:pt x="1906270" y="2023725"/>
                      <a:pt x="1868170" y="2063095"/>
                      <a:pt x="1811020" y="2098655"/>
                    </a:cubicBezTo>
                    <a:cubicBezTo>
                      <a:pt x="1733550" y="2148185"/>
                      <a:pt x="1612900" y="2210415"/>
                      <a:pt x="1517650" y="2239625"/>
                    </a:cubicBezTo>
                    <a:cubicBezTo>
                      <a:pt x="1433830" y="2265025"/>
                      <a:pt x="1341120" y="2272645"/>
                      <a:pt x="1270000" y="2277725"/>
                    </a:cubicBezTo>
                    <a:cubicBezTo>
                      <a:pt x="1216660" y="2281535"/>
                      <a:pt x="1184910" y="2280265"/>
                      <a:pt x="1127760" y="2275185"/>
                    </a:cubicBezTo>
                    <a:cubicBezTo>
                      <a:pt x="1041400" y="2267565"/>
                      <a:pt x="906780" y="2253595"/>
                      <a:pt x="802640" y="2221845"/>
                    </a:cubicBezTo>
                    <a:cubicBezTo>
                      <a:pt x="697230" y="2191365"/>
                      <a:pt x="585470" y="2141835"/>
                      <a:pt x="499110" y="2091035"/>
                    </a:cubicBezTo>
                    <a:cubicBezTo>
                      <a:pt x="422910" y="2045315"/>
                      <a:pt x="354330" y="1985625"/>
                      <a:pt x="302260" y="1938635"/>
                    </a:cubicBezTo>
                    <a:cubicBezTo>
                      <a:pt x="264160" y="1904345"/>
                      <a:pt x="236220" y="1873865"/>
                      <a:pt x="208280" y="1839575"/>
                    </a:cubicBezTo>
                    <a:cubicBezTo>
                      <a:pt x="181610" y="1807825"/>
                      <a:pt x="161290" y="1779885"/>
                      <a:pt x="137160" y="1737975"/>
                    </a:cubicBezTo>
                    <a:cubicBezTo>
                      <a:pt x="101600" y="1678285"/>
                      <a:pt x="53340" y="1589385"/>
                      <a:pt x="30480" y="1510645"/>
                    </a:cubicBezTo>
                    <a:cubicBezTo>
                      <a:pt x="7620" y="1434445"/>
                      <a:pt x="0" y="1354435"/>
                      <a:pt x="0" y="1275695"/>
                    </a:cubicBezTo>
                    <a:cubicBezTo>
                      <a:pt x="0" y="1195685"/>
                      <a:pt x="10160" y="1115675"/>
                      <a:pt x="31750" y="1036935"/>
                    </a:cubicBezTo>
                    <a:cubicBezTo>
                      <a:pt x="54610" y="950575"/>
                      <a:pt x="99060" y="852785"/>
                      <a:pt x="137160" y="779125"/>
                    </a:cubicBezTo>
                    <a:cubicBezTo>
                      <a:pt x="167640" y="720705"/>
                      <a:pt x="200660" y="674985"/>
                      <a:pt x="234950" y="627995"/>
                    </a:cubicBezTo>
                    <a:cubicBezTo>
                      <a:pt x="266700" y="584815"/>
                      <a:pt x="298450" y="550525"/>
                      <a:pt x="336550" y="508615"/>
                    </a:cubicBezTo>
                    <a:cubicBezTo>
                      <a:pt x="381000" y="457815"/>
                      <a:pt x="435610" y="398125"/>
                      <a:pt x="487680" y="349865"/>
                    </a:cubicBezTo>
                    <a:cubicBezTo>
                      <a:pt x="537210" y="304145"/>
                      <a:pt x="601980" y="238105"/>
                      <a:pt x="638810" y="222865"/>
                    </a:cubicBezTo>
                    <a:cubicBezTo>
                      <a:pt x="655320" y="215245"/>
                      <a:pt x="668020" y="215245"/>
                      <a:pt x="680720" y="219055"/>
                    </a:cubicBezTo>
                    <a:cubicBezTo>
                      <a:pt x="693420" y="221595"/>
                      <a:pt x="707390" y="231755"/>
                      <a:pt x="715010" y="243185"/>
                    </a:cubicBezTo>
                    <a:cubicBezTo>
                      <a:pt x="721360" y="254615"/>
                      <a:pt x="725170" y="271125"/>
                      <a:pt x="723900" y="285095"/>
                    </a:cubicBezTo>
                    <a:cubicBezTo>
                      <a:pt x="721360" y="297795"/>
                      <a:pt x="702310" y="320655"/>
                      <a:pt x="702310" y="320655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301417" y="422399"/>
              <a:ext cx="295886" cy="197718"/>
              <a:chOff x="0" y="0"/>
              <a:chExt cx="543560" cy="363220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50483" y="50657"/>
                <a:ext cx="442925" cy="262180"/>
              </a:xfrm>
              <a:custGeom>
                <a:avLst/>
                <a:gdLst/>
                <a:ahLst/>
                <a:cxnLst/>
                <a:rect r="r" b="b" t="t" l="l"/>
                <a:pathLst>
                  <a:path h="262180" w="442925">
                    <a:moveTo>
                      <a:pt x="100647" y="6493"/>
                    </a:moveTo>
                    <a:cubicBezTo>
                      <a:pt x="347027" y="114443"/>
                      <a:pt x="397827" y="115713"/>
                      <a:pt x="419417" y="133493"/>
                    </a:cubicBezTo>
                    <a:cubicBezTo>
                      <a:pt x="433387" y="144923"/>
                      <a:pt x="439737" y="161433"/>
                      <a:pt x="442277" y="176673"/>
                    </a:cubicBezTo>
                    <a:cubicBezTo>
                      <a:pt x="443547" y="191913"/>
                      <a:pt x="441007" y="209693"/>
                      <a:pt x="433387" y="223663"/>
                    </a:cubicBezTo>
                    <a:cubicBezTo>
                      <a:pt x="425767" y="236363"/>
                      <a:pt x="413067" y="250333"/>
                      <a:pt x="397827" y="256683"/>
                    </a:cubicBezTo>
                    <a:cubicBezTo>
                      <a:pt x="380047" y="263033"/>
                      <a:pt x="345757" y="261763"/>
                      <a:pt x="327977" y="251603"/>
                    </a:cubicBezTo>
                    <a:cubicBezTo>
                      <a:pt x="310197" y="240173"/>
                      <a:pt x="294957" y="209693"/>
                      <a:pt x="292417" y="190643"/>
                    </a:cubicBezTo>
                    <a:cubicBezTo>
                      <a:pt x="291147" y="174133"/>
                      <a:pt x="296227" y="157623"/>
                      <a:pt x="306387" y="144923"/>
                    </a:cubicBezTo>
                    <a:cubicBezTo>
                      <a:pt x="317817" y="129683"/>
                      <a:pt x="348297" y="111903"/>
                      <a:pt x="368617" y="113173"/>
                    </a:cubicBezTo>
                    <a:cubicBezTo>
                      <a:pt x="388937" y="113173"/>
                      <a:pt x="418147" y="130953"/>
                      <a:pt x="429577" y="146193"/>
                    </a:cubicBezTo>
                    <a:cubicBezTo>
                      <a:pt x="439737" y="158893"/>
                      <a:pt x="444817" y="176673"/>
                      <a:pt x="442277" y="193183"/>
                    </a:cubicBezTo>
                    <a:cubicBezTo>
                      <a:pt x="439737" y="212233"/>
                      <a:pt x="421957" y="241443"/>
                      <a:pt x="405447" y="252873"/>
                    </a:cubicBezTo>
                    <a:cubicBezTo>
                      <a:pt x="392747" y="261763"/>
                      <a:pt x="377507" y="263033"/>
                      <a:pt x="358457" y="261763"/>
                    </a:cubicBezTo>
                    <a:cubicBezTo>
                      <a:pt x="327977" y="261763"/>
                      <a:pt x="283527" y="247793"/>
                      <a:pt x="239077" y="231283"/>
                    </a:cubicBezTo>
                    <a:cubicBezTo>
                      <a:pt x="181927" y="210963"/>
                      <a:pt x="82867" y="165243"/>
                      <a:pt x="44767" y="138573"/>
                    </a:cubicBezTo>
                    <a:cubicBezTo>
                      <a:pt x="25717" y="125873"/>
                      <a:pt x="14287" y="115713"/>
                      <a:pt x="7937" y="103013"/>
                    </a:cubicBezTo>
                    <a:cubicBezTo>
                      <a:pt x="1587" y="92853"/>
                      <a:pt x="-953" y="81423"/>
                      <a:pt x="317" y="68723"/>
                    </a:cubicBezTo>
                    <a:cubicBezTo>
                      <a:pt x="2857" y="54753"/>
                      <a:pt x="10477" y="33163"/>
                      <a:pt x="20637" y="21733"/>
                    </a:cubicBezTo>
                    <a:cubicBezTo>
                      <a:pt x="32067" y="10303"/>
                      <a:pt x="52387" y="2683"/>
                      <a:pt x="67627" y="143"/>
                    </a:cubicBezTo>
                    <a:cubicBezTo>
                      <a:pt x="79057" y="-1127"/>
                      <a:pt x="100647" y="6493"/>
                      <a:pt x="100647" y="6493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803318" y="374006"/>
              <a:ext cx="230902" cy="168683"/>
              <a:chOff x="0" y="0"/>
              <a:chExt cx="424180" cy="30988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50016" y="50800"/>
                <a:ext cx="324493" cy="207832"/>
              </a:xfrm>
              <a:custGeom>
                <a:avLst/>
                <a:gdLst/>
                <a:ahLst/>
                <a:cxnLst/>
                <a:rect r="r" b="b" t="t" l="l"/>
                <a:pathLst>
                  <a:path h="207832" w="324493">
                    <a:moveTo>
                      <a:pt x="276374" y="139700"/>
                    </a:moveTo>
                    <a:cubicBezTo>
                      <a:pt x="71904" y="209550"/>
                      <a:pt x="59204" y="209550"/>
                      <a:pt x="45234" y="203200"/>
                    </a:cubicBezTo>
                    <a:cubicBezTo>
                      <a:pt x="31264" y="198120"/>
                      <a:pt x="17294" y="185420"/>
                      <a:pt x="9674" y="172720"/>
                    </a:cubicBezTo>
                    <a:cubicBezTo>
                      <a:pt x="2054" y="160020"/>
                      <a:pt x="-1756" y="140970"/>
                      <a:pt x="784" y="125730"/>
                    </a:cubicBezTo>
                    <a:cubicBezTo>
                      <a:pt x="2054" y="111760"/>
                      <a:pt x="10944" y="93980"/>
                      <a:pt x="21104" y="83820"/>
                    </a:cubicBezTo>
                    <a:cubicBezTo>
                      <a:pt x="31264" y="72390"/>
                      <a:pt x="47774" y="63500"/>
                      <a:pt x="63014" y="62230"/>
                    </a:cubicBezTo>
                    <a:cubicBezTo>
                      <a:pt x="82064" y="60960"/>
                      <a:pt x="115084" y="69850"/>
                      <a:pt x="129054" y="85090"/>
                    </a:cubicBezTo>
                    <a:cubicBezTo>
                      <a:pt x="143024" y="100330"/>
                      <a:pt x="150644" y="133350"/>
                      <a:pt x="145564" y="152400"/>
                    </a:cubicBezTo>
                    <a:cubicBezTo>
                      <a:pt x="141754" y="172720"/>
                      <a:pt x="118894" y="198120"/>
                      <a:pt x="99844" y="204470"/>
                    </a:cubicBezTo>
                    <a:cubicBezTo>
                      <a:pt x="80794" y="212090"/>
                      <a:pt x="47774" y="205740"/>
                      <a:pt x="31264" y="195580"/>
                    </a:cubicBezTo>
                    <a:cubicBezTo>
                      <a:pt x="17294" y="187960"/>
                      <a:pt x="7134" y="171450"/>
                      <a:pt x="3324" y="157480"/>
                    </a:cubicBezTo>
                    <a:cubicBezTo>
                      <a:pt x="-1756" y="143510"/>
                      <a:pt x="-486" y="124460"/>
                      <a:pt x="4594" y="110490"/>
                    </a:cubicBezTo>
                    <a:cubicBezTo>
                      <a:pt x="9674" y="96520"/>
                      <a:pt x="19834" y="83820"/>
                      <a:pt x="33804" y="73660"/>
                    </a:cubicBezTo>
                    <a:cubicBezTo>
                      <a:pt x="52854" y="58420"/>
                      <a:pt x="83334" y="50800"/>
                      <a:pt x="113814" y="39370"/>
                    </a:cubicBezTo>
                    <a:cubicBezTo>
                      <a:pt x="153184" y="25400"/>
                      <a:pt x="214144" y="0"/>
                      <a:pt x="247164" y="0"/>
                    </a:cubicBezTo>
                    <a:cubicBezTo>
                      <a:pt x="267484" y="0"/>
                      <a:pt x="283994" y="6350"/>
                      <a:pt x="296694" y="13970"/>
                    </a:cubicBezTo>
                    <a:cubicBezTo>
                      <a:pt x="306854" y="20320"/>
                      <a:pt x="313204" y="29210"/>
                      <a:pt x="318284" y="40640"/>
                    </a:cubicBezTo>
                    <a:cubicBezTo>
                      <a:pt x="323364" y="54610"/>
                      <a:pt x="327174" y="76200"/>
                      <a:pt x="322094" y="91440"/>
                    </a:cubicBezTo>
                    <a:cubicBezTo>
                      <a:pt x="315744" y="109220"/>
                      <a:pt x="276374" y="139700"/>
                      <a:pt x="276374" y="13970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406498" y="815070"/>
              <a:ext cx="669201" cy="219841"/>
              <a:chOff x="0" y="0"/>
              <a:chExt cx="1229360" cy="403860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50476" y="50244"/>
                <a:ext cx="1128064" cy="302621"/>
              </a:xfrm>
              <a:custGeom>
                <a:avLst/>
                <a:gdLst/>
                <a:ahLst/>
                <a:cxnLst/>
                <a:rect r="r" b="b" t="t" l="l"/>
                <a:pathLst>
                  <a:path h="302621" w="1128064">
                    <a:moveTo>
                      <a:pt x="21914" y="172006"/>
                    </a:moveTo>
                    <a:cubicBezTo>
                      <a:pt x="89224" y="116126"/>
                      <a:pt x="162884" y="78026"/>
                      <a:pt x="199714" y="84376"/>
                    </a:cubicBezTo>
                    <a:cubicBezTo>
                      <a:pt x="228924" y="89456"/>
                      <a:pt x="245434" y="136446"/>
                      <a:pt x="268294" y="137716"/>
                    </a:cubicBezTo>
                    <a:cubicBezTo>
                      <a:pt x="289884" y="138986"/>
                      <a:pt x="311474" y="105966"/>
                      <a:pt x="334334" y="95806"/>
                    </a:cubicBezTo>
                    <a:cubicBezTo>
                      <a:pt x="357194" y="86916"/>
                      <a:pt x="378784" y="83106"/>
                      <a:pt x="404184" y="81836"/>
                    </a:cubicBezTo>
                    <a:cubicBezTo>
                      <a:pt x="433394" y="80566"/>
                      <a:pt x="471494" y="81836"/>
                      <a:pt x="498164" y="93266"/>
                    </a:cubicBezTo>
                    <a:cubicBezTo>
                      <a:pt x="523564" y="103426"/>
                      <a:pt x="537534" y="142796"/>
                      <a:pt x="562934" y="144066"/>
                    </a:cubicBezTo>
                    <a:cubicBezTo>
                      <a:pt x="599764" y="145336"/>
                      <a:pt x="656914" y="60246"/>
                      <a:pt x="700094" y="48816"/>
                    </a:cubicBezTo>
                    <a:cubicBezTo>
                      <a:pt x="731844" y="39926"/>
                      <a:pt x="763594" y="50086"/>
                      <a:pt x="792804" y="56436"/>
                    </a:cubicBezTo>
                    <a:cubicBezTo>
                      <a:pt x="822014" y="62786"/>
                      <a:pt x="848684" y="83106"/>
                      <a:pt x="876624" y="88186"/>
                    </a:cubicBezTo>
                    <a:cubicBezTo>
                      <a:pt x="902024" y="93266"/>
                      <a:pt x="935044" y="100886"/>
                      <a:pt x="952824" y="90726"/>
                    </a:cubicBezTo>
                    <a:cubicBezTo>
                      <a:pt x="970604" y="79296"/>
                      <a:pt x="968064" y="42466"/>
                      <a:pt x="984574" y="27226"/>
                    </a:cubicBezTo>
                    <a:cubicBezTo>
                      <a:pt x="1002354" y="11986"/>
                      <a:pt x="1035374" y="-714"/>
                      <a:pt x="1056964" y="556"/>
                    </a:cubicBezTo>
                    <a:cubicBezTo>
                      <a:pt x="1073474" y="1826"/>
                      <a:pt x="1091254" y="11986"/>
                      <a:pt x="1102684" y="23416"/>
                    </a:cubicBezTo>
                    <a:cubicBezTo>
                      <a:pt x="1115384" y="34846"/>
                      <a:pt x="1124274" y="53896"/>
                      <a:pt x="1126814" y="70406"/>
                    </a:cubicBezTo>
                    <a:cubicBezTo>
                      <a:pt x="1129354" y="86916"/>
                      <a:pt x="1126814" y="107236"/>
                      <a:pt x="1117924" y="121206"/>
                    </a:cubicBezTo>
                    <a:cubicBezTo>
                      <a:pt x="1105224" y="138986"/>
                      <a:pt x="1076014" y="160576"/>
                      <a:pt x="1053154" y="163116"/>
                    </a:cubicBezTo>
                    <a:cubicBezTo>
                      <a:pt x="1030294" y="165656"/>
                      <a:pt x="997274" y="149146"/>
                      <a:pt x="983304" y="133906"/>
                    </a:cubicBezTo>
                    <a:cubicBezTo>
                      <a:pt x="970604" y="121206"/>
                      <a:pt x="962984" y="102156"/>
                      <a:pt x="964254" y="84376"/>
                    </a:cubicBezTo>
                    <a:cubicBezTo>
                      <a:pt x="965524" y="62786"/>
                      <a:pt x="982034" y="29766"/>
                      <a:pt x="997274" y="15796"/>
                    </a:cubicBezTo>
                    <a:cubicBezTo>
                      <a:pt x="1011244" y="4366"/>
                      <a:pt x="1030294" y="-1984"/>
                      <a:pt x="1048074" y="556"/>
                    </a:cubicBezTo>
                    <a:cubicBezTo>
                      <a:pt x="1068394" y="1826"/>
                      <a:pt x="1101414" y="20876"/>
                      <a:pt x="1114114" y="37386"/>
                    </a:cubicBezTo>
                    <a:cubicBezTo>
                      <a:pt x="1125544" y="51356"/>
                      <a:pt x="1130624" y="67866"/>
                      <a:pt x="1126814" y="88186"/>
                    </a:cubicBezTo>
                    <a:cubicBezTo>
                      <a:pt x="1121734" y="122476"/>
                      <a:pt x="1073474" y="193596"/>
                      <a:pt x="1039184" y="220266"/>
                    </a:cubicBezTo>
                    <a:cubicBezTo>
                      <a:pt x="1013784" y="240586"/>
                      <a:pt x="982034" y="248206"/>
                      <a:pt x="955364" y="253286"/>
                    </a:cubicBezTo>
                    <a:cubicBezTo>
                      <a:pt x="929964" y="257096"/>
                      <a:pt x="910914" y="255826"/>
                      <a:pt x="882974" y="250746"/>
                    </a:cubicBezTo>
                    <a:cubicBezTo>
                      <a:pt x="838524" y="244396"/>
                      <a:pt x="717874" y="213916"/>
                      <a:pt x="717874" y="199946"/>
                    </a:cubicBezTo>
                    <a:cubicBezTo>
                      <a:pt x="716604" y="189786"/>
                      <a:pt x="781374" y="169466"/>
                      <a:pt x="783914" y="174546"/>
                    </a:cubicBezTo>
                    <a:cubicBezTo>
                      <a:pt x="787724" y="180896"/>
                      <a:pt x="689934" y="272336"/>
                      <a:pt x="648024" y="290116"/>
                    </a:cubicBezTo>
                    <a:cubicBezTo>
                      <a:pt x="621354" y="302816"/>
                      <a:pt x="595954" y="304086"/>
                      <a:pt x="570554" y="301546"/>
                    </a:cubicBezTo>
                    <a:cubicBezTo>
                      <a:pt x="545154" y="300276"/>
                      <a:pt x="517214" y="291386"/>
                      <a:pt x="494354" y="279956"/>
                    </a:cubicBezTo>
                    <a:cubicBezTo>
                      <a:pt x="472764" y="268526"/>
                      <a:pt x="457524" y="243126"/>
                      <a:pt x="434664" y="236776"/>
                    </a:cubicBezTo>
                    <a:cubicBezTo>
                      <a:pt x="411804" y="230426"/>
                      <a:pt x="385134" y="236776"/>
                      <a:pt x="361004" y="241856"/>
                    </a:cubicBezTo>
                    <a:cubicBezTo>
                      <a:pt x="335604" y="246936"/>
                      <a:pt x="311474" y="268526"/>
                      <a:pt x="284804" y="271066"/>
                    </a:cubicBezTo>
                    <a:cubicBezTo>
                      <a:pt x="258134" y="274876"/>
                      <a:pt x="227654" y="276146"/>
                      <a:pt x="203524" y="263446"/>
                    </a:cubicBezTo>
                    <a:cubicBezTo>
                      <a:pt x="175584" y="250746"/>
                      <a:pt x="128594" y="201216"/>
                      <a:pt x="133674" y="188516"/>
                    </a:cubicBezTo>
                    <a:cubicBezTo>
                      <a:pt x="137484" y="178356"/>
                      <a:pt x="208604" y="175816"/>
                      <a:pt x="213684" y="184706"/>
                    </a:cubicBezTo>
                    <a:cubicBezTo>
                      <a:pt x="218764" y="197406"/>
                      <a:pt x="148914" y="254556"/>
                      <a:pt x="122244" y="273606"/>
                    </a:cubicBezTo>
                    <a:cubicBezTo>
                      <a:pt x="105734" y="285036"/>
                      <a:pt x="90494" y="292656"/>
                      <a:pt x="76524" y="293926"/>
                    </a:cubicBezTo>
                    <a:cubicBezTo>
                      <a:pt x="65094" y="295196"/>
                      <a:pt x="53664" y="293926"/>
                      <a:pt x="42234" y="287576"/>
                    </a:cubicBezTo>
                    <a:cubicBezTo>
                      <a:pt x="29534" y="281226"/>
                      <a:pt x="13024" y="264716"/>
                      <a:pt x="6674" y="252016"/>
                    </a:cubicBezTo>
                    <a:cubicBezTo>
                      <a:pt x="1594" y="241856"/>
                      <a:pt x="-946" y="230426"/>
                      <a:pt x="324" y="218996"/>
                    </a:cubicBezTo>
                    <a:cubicBezTo>
                      <a:pt x="2864" y="203756"/>
                      <a:pt x="21914" y="172006"/>
                      <a:pt x="21914" y="172006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5" id="115"/>
            <p:cNvGrpSpPr/>
            <p:nvPr/>
          </p:nvGrpSpPr>
          <p:grpSpPr>
            <a:xfrm rot="0">
              <a:off x="539232" y="828897"/>
              <a:ext cx="662979" cy="610439"/>
              <a:chOff x="0" y="0"/>
              <a:chExt cx="1217930" cy="1121410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50800" y="48101"/>
                <a:ext cx="1115489" cy="1024478"/>
              </a:xfrm>
              <a:custGeom>
                <a:avLst/>
                <a:gdLst/>
                <a:ahLst/>
                <a:cxnLst/>
                <a:rect r="r" b="b" t="t" l="l"/>
                <a:pathLst>
                  <a:path h="1024478" w="1115489">
                    <a:moveTo>
                      <a:pt x="0" y="190659"/>
                    </a:moveTo>
                    <a:cubicBezTo>
                      <a:pt x="1270" y="167799"/>
                      <a:pt x="3810" y="162719"/>
                      <a:pt x="5080" y="157639"/>
                    </a:cubicBezTo>
                    <a:cubicBezTo>
                      <a:pt x="7620" y="151289"/>
                      <a:pt x="11430" y="146209"/>
                      <a:pt x="15240" y="142399"/>
                    </a:cubicBezTo>
                    <a:cubicBezTo>
                      <a:pt x="17780" y="137319"/>
                      <a:pt x="22860" y="133509"/>
                      <a:pt x="26670" y="129699"/>
                    </a:cubicBezTo>
                    <a:cubicBezTo>
                      <a:pt x="31750" y="125889"/>
                      <a:pt x="36830" y="123349"/>
                      <a:pt x="41910" y="120809"/>
                    </a:cubicBezTo>
                    <a:cubicBezTo>
                      <a:pt x="46990" y="118269"/>
                      <a:pt x="53340" y="116999"/>
                      <a:pt x="58420" y="115729"/>
                    </a:cubicBezTo>
                    <a:cubicBezTo>
                      <a:pt x="63500" y="114459"/>
                      <a:pt x="69850" y="114459"/>
                      <a:pt x="76200" y="114459"/>
                    </a:cubicBezTo>
                    <a:cubicBezTo>
                      <a:pt x="81280" y="115729"/>
                      <a:pt x="87630" y="115729"/>
                      <a:pt x="92710" y="118269"/>
                    </a:cubicBezTo>
                    <a:cubicBezTo>
                      <a:pt x="97790" y="119539"/>
                      <a:pt x="104140" y="122079"/>
                      <a:pt x="109220" y="124619"/>
                    </a:cubicBezTo>
                    <a:cubicBezTo>
                      <a:pt x="113030" y="128429"/>
                      <a:pt x="121920" y="136049"/>
                      <a:pt x="121920" y="136049"/>
                    </a:cubicBezTo>
                    <a:cubicBezTo>
                      <a:pt x="121920" y="136049"/>
                      <a:pt x="144780" y="160179"/>
                      <a:pt x="158750" y="172879"/>
                    </a:cubicBezTo>
                    <a:cubicBezTo>
                      <a:pt x="176530" y="188119"/>
                      <a:pt x="214630" y="216059"/>
                      <a:pt x="220980" y="222409"/>
                    </a:cubicBezTo>
                    <a:cubicBezTo>
                      <a:pt x="222250" y="223679"/>
                      <a:pt x="222250" y="223679"/>
                      <a:pt x="223520" y="224949"/>
                    </a:cubicBezTo>
                    <a:cubicBezTo>
                      <a:pt x="224790" y="224949"/>
                      <a:pt x="228600" y="219869"/>
                      <a:pt x="228600" y="219869"/>
                    </a:cubicBezTo>
                    <a:cubicBezTo>
                      <a:pt x="228600" y="219869"/>
                      <a:pt x="234950" y="216059"/>
                      <a:pt x="237490" y="214789"/>
                    </a:cubicBezTo>
                    <a:cubicBezTo>
                      <a:pt x="241300" y="213519"/>
                      <a:pt x="246380" y="210979"/>
                      <a:pt x="246380" y="210979"/>
                    </a:cubicBezTo>
                    <a:cubicBezTo>
                      <a:pt x="246380" y="210979"/>
                      <a:pt x="254000" y="209709"/>
                      <a:pt x="256540" y="208439"/>
                    </a:cubicBezTo>
                    <a:cubicBezTo>
                      <a:pt x="257810" y="208439"/>
                      <a:pt x="257810" y="208439"/>
                      <a:pt x="257810" y="208439"/>
                    </a:cubicBezTo>
                    <a:cubicBezTo>
                      <a:pt x="257810" y="208439"/>
                      <a:pt x="256540" y="207169"/>
                      <a:pt x="256540" y="207169"/>
                    </a:cubicBezTo>
                    <a:cubicBezTo>
                      <a:pt x="255270" y="205899"/>
                      <a:pt x="248920" y="200819"/>
                      <a:pt x="248920" y="200819"/>
                    </a:cubicBezTo>
                    <a:cubicBezTo>
                      <a:pt x="248920" y="199549"/>
                      <a:pt x="245110" y="194469"/>
                      <a:pt x="243840" y="191929"/>
                    </a:cubicBezTo>
                    <a:cubicBezTo>
                      <a:pt x="241300" y="189389"/>
                      <a:pt x="237490" y="184309"/>
                      <a:pt x="237490" y="183039"/>
                    </a:cubicBezTo>
                    <a:cubicBezTo>
                      <a:pt x="237490" y="183039"/>
                      <a:pt x="234950" y="177959"/>
                      <a:pt x="233680" y="174149"/>
                    </a:cubicBezTo>
                    <a:cubicBezTo>
                      <a:pt x="232410" y="171609"/>
                      <a:pt x="231140" y="165259"/>
                      <a:pt x="231140" y="165259"/>
                    </a:cubicBezTo>
                    <a:cubicBezTo>
                      <a:pt x="231140" y="165259"/>
                      <a:pt x="229870" y="157639"/>
                      <a:pt x="229870" y="155099"/>
                    </a:cubicBezTo>
                    <a:cubicBezTo>
                      <a:pt x="228600" y="151289"/>
                      <a:pt x="228600" y="144939"/>
                      <a:pt x="228600" y="144939"/>
                    </a:cubicBezTo>
                    <a:cubicBezTo>
                      <a:pt x="228600" y="144939"/>
                      <a:pt x="228600" y="138589"/>
                      <a:pt x="229870" y="134779"/>
                    </a:cubicBezTo>
                    <a:cubicBezTo>
                      <a:pt x="229870" y="130969"/>
                      <a:pt x="231140" y="124619"/>
                      <a:pt x="231140" y="124619"/>
                    </a:cubicBezTo>
                    <a:cubicBezTo>
                      <a:pt x="231140" y="124619"/>
                      <a:pt x="233680" y="118269"/>
                      <a:pt x="234950" y="115729"/>
                    </a:cubicBezTo>
                    <a:cubicBezTo>
                      <a:pt x="236220" y="111919"/>
                      <a:pt x="237490" y="106839"/>
                      <a:pt x="238760" y="106839"/>
                    </a:cubicBezTo>
                    <a:cubicBezTo>
                      <a:pt x="238760" y="105569"/>
                      <a:pt x="242570" y="100489"/>
                      <a:pt x="243840" y="97949"/>
                    </a:cubicBezTo>
                    <a:cubicBezTo>
                      <a:pt x="246380" y="95409"/>
                      <a:pt x="248920" y="90329"/>
                      <a:pt x="250190" y="90329"/>
                    </a:cubicBezTo>
                    <a:cubicBezTo>
                      <a:pt x="250190" y="89059"/>
                      <a:pt x="255270" y="85249"/>
                      <a:pt x="257810" y="82709"/>
                    </a:cubicBezTo>
                    <a:cubicBezTo>
                      <a:pt x="260350" y="81439"/>
                      <a:pt x="264160" y="76359"/>
                      <a:pt x="264160" y="76359"/>
                    </a:cubicBezTo>
                    <a:cubicBezTo>
                      <a:pt x="265430" y="76359"/>
                      <a:pt x="271780" y="75089"/>
                      <a:pt x="279400" y="72549"/>
                    </a:cubicBezTo>
                    <a:cubicBezTo>
                      <a:pt x="294640" y="66199"/>
                      <a:pt x="330200" y="47149"/>
                      <a:pt x="356870" y="36989"/>
                    </a:cubicBezTo>
                    <a:cubicBezTo>
                      <a:pt x="381000" y="28099"/>
                      <a:pt x="403860" y="17939"/>
                      <a:pt x="431800" y="12859"/>
                    </a:cubicBezTo>
                    <a:cubicBezTo>
                      <a:pt x="464820" y="5239"/>
                      <a:pt x="510540" y="-4921"/>
                      <a:pt x="543560" y="2699"/>
                    </a:cubicBezTo>
                    <a:cubicBezTo>
                      <a:pt x="572770" y="11589"/>
                      <a:pt x="595630" y="39529"/>
                      <a:pt x="619760" y="56039"/>
                    </a:cubicBezTo>
                    <a:cubicBezTo>
                      <a:pt x="642620" y="71279"/>
                      <a:pt x="661670" y="83979"/>
                      <a:pt x="684530" y="97949"/>
                    </a:cubicBezTo>
                    <a:cubicBezTo>
                      <a:pt x="709930" y="114459"/>
                      <a:pt x="740410" y="134779"/>
                      <a:pt x="764540" y="151289"/>
                    </a:cubicBezTo>
                    <a:cubicBezTo>
                      <a:pt x="786130" y="166529"/>
                      <a:pt x="807720" y="177959"/>
                      <a:pt x="824230" y="194469"/>
                    </a:cubicBezTo>
                    <a:cubicBezTo>
                      <a:pt x="840740" y="212249"/>
                      <a:pt x="850900" y="233839"/>
                      <a:pt x="866140" y="252889"/>
                    </a:cubicBezTo>
                    <a:cubicBezTo>
                      <a:pt x="883920" y="274479"/>
                      <a:pt x="905510" y="297339"/>
                      <a:pt x="922020" y="318929"/>
                    </a:cubicBezTo>
                    <a:cubicBezTo>
                      <a:pt x="937260" y="340519"/>
                      <a:pt x="947420" y="363379"/>
                      <a:pt x="961390" y="383699"/>
                    </a:cubicBezTo>
                    <a:cubicBezTo>
                      <a:pt x="975360" y="405289"/>
                      <a:pt x="991870" y="421799"/>
                      <a:pt x="1005840" y="444659"/>
                    </a:cubicBezTo>
                    <a:cubicBezTo>
                      <a:pt x="1019810" y="467519"/>
                      <a:pt x="1033780" y="495459"/>
                      <a:pt x="1043940" y="522129"/>
                    </a:cubicBezTo>
                    <a:cubicBezTo>
                      <a:pt x="1054100" y="547529"/>
                      <a:pt x="1060450" y="574199"/>
                      <a:pt x="1069340" y="598329"/>
                    </a:cubicBezTo>
                    <a:cubicBezTo>
                      <a:pt x="1078230" y="622459"/>
                      <a:pt x="1089660" y="644049"/>
                      <a:pt x="1097280" y="668179"/>
                    </a:cubicBezTo>
                    <a:cubicBezTo>
                      <a:pt x="1104900" y="693579"/>
                      <a:pt x="1113790" y="721519"/>
                      <a:pt x="1115060" y="748189"/>
                    </a:cubicBezTo>
                    <a:cubicBezTo>
                      <a:pt x="1116330" y="773589"/>
                      <a:pt x="1115060" y="800259"/>
                      <a:pt x="1107440" y="824389"/>
                    </a:cubicBezTo>
                    <a:cubicBezTo>
                      <a:pt x="1099820" y="848519"/>
                      <a:pt x="1083310" y="871379"/>
                      <a:pt x="1066800" y="892969"/>
                    </a:cubicBezTo>
                    <a:cubicBezTo>
                      <a:pt x="1049020" y="915829"/>
                      <a:pt x="1024890" y="936149"/>
                      <a:pt x="1003300" y="955199"/>
                    </a:cubicBezTo>
                    <a:cubicBezTo>
                      <a:pt x="981710" y="975519"/>
                      <a:pt x="961390" y="999649"/>
                      <a:pt x="934720" y="1011079"/>
                    </a:cubicBezTo>
                    <a:cubicBezTo>
                      <a:pt x="905510" y="1022509"/>
                      <a:pt x="863600" y="1027589"/>
                      <a:pt x="831850" y="1022509"/>
                    </a:cubicBezTo>
                    <a:cubicBezTo>
                      <a:pt x="802640" y="1016159"/>
                      <a:pt x="772160" y="998379"/>
                      <a:pt x="749300" y="979329"/>
                    </a:cubicBezTo>
                    <a:cubicBezTo>
                      <a:pt x="727710" y="960279"/>
                      <a:pt x="715010" y="931069"/>
                      <a:pt x="697230" y="910749"/>
                    </a:cubicBezTo>
                    <a:cubicBezTo>
                      <a:pt x="680720" y="892969"/>
                      <a:pt x="662940" y="878999"/>
                      <a:pt x="646430" y="861219"/>
                    </a:cubicBezTo>
                    <a:cubicBezTo>
                      <a:pt x="628650" y="844709"/>
                      <a:pt x="612140" y="826929"/>
                      <a:pt x="594360" y="810419"/>
                    </a:cubicBezTo>
                    <a:cubicBezTo>
                      <a:pt x="577850" y="792639"/>
                      <a:pt x="561340" y="776129"/>
                      <a:pt x="543560" y="758349"/>
                    </a:cubicBezTo>
                    <a:cubicBezTo>
                      <a:pt x="527050" y="741839"/>
                      <a:pt x="510540" y="724059"/>
                      <a:pt x="492760" y="706279"/>
                    </a:cubicBezTo>
                    <a:cubicBezTo>
                      <a:pt x="472440" y="685959"/>
                      <a:pt x="449580" y="663099"/>
                      <a:pt x="429260" y="642779"/>
                    </a:cubicBezTo>
                    <a:cubicBezTo>
                      <a:pt x="411480" y="623729"/>
                      <a:pt x="394970" y="607219"/>
                      <a:pt x="375920" y="588169"/>
                    </a:cubicBezTo>
                    <a:cubicBezTo>
                      <a:pt x="356870" y="569119"/>
                      <a:pt x="335280" y="548799"/>
                      <a:pt x="316230" y="529749"/>
                    </a:cubicBezTo>
                    <a:cubicBezTo>
                      <a:pt x="297180" y="510699"/>
                      <a:pt x="280670" y="494189"/>
                      <a:pt x="260350" y="473869"/>
                    </a:cubicBezTo>
                    <a:cubicBezTo>
                      <a:pt x="236220" y="448469"/>
                      <a:pt x="205740" y="416719"/>
                      <a:pt x="180340" y="391319"/>
                    </a:cubicBezTo>
                    <a:cubicBezTo>
                      <a:pt x="157480" y="367189"/>
                      <a:pt x="135890" y="344329"/>
                      <a:pt x="114300" y="324009"/>
                    </a:cubicBezTo>
                    <a:cubicBezTo>
                      <a:pt x="93980" y="304959"/>
                      <a:pt x="73660" y="289719"/>
                      <a:pt x="57150" y="274479"/>
                    </a:cubicBezTo>
                    <a:cubicBezTo>
                      <a:pt x="43180" y="261779"/>
                      <a:pt x="29210" y="246539"/>
                      <a:pt x="20320" y="237649"/>
                    </a:cubicBezTo>
                    <a:cubicBezTo>
                      <a:pt x="15240" y="232569"/>
                      <a:pt x="12700" y="228759"/>
                      <a:pt x="10160" y="223679"/>
                    </a:cubicBezTo>
                    <a:cubicBezTo>
                      <a:pt x="6350" y="218599"/>
                      <a:pt x="3810" y="213519"/>
                      <a:pt x="2540" y="208439"/>
                    </a:cubicBezTo>
                    <a:cubicBezTo>
                      <a:pt x="1270" y="202089"/>
                      <a:pt x="0" y="190659"/>
                      <a:pt x="0" y="190659"/>
                    </a:cubicBezTo>
                    <a:moveTo>
                      <a:pt x="405130" y="409099"/>
                    </a:moveTo>
                    <a:cubicBezTo>
                      <a:pt x="414020" y="415449"/>
                      <a:pt x="415290" y="409099"/>
                      <a:pt x="414020" y="407829"/>
                    </a:cubicBezTo>
                    <a:cubicBezTo>
                      <a:pt x="412750" y="406559"/>
                      <a:pt x="405130" y="409099"/>
                      <a:pt x="405130" y="409099"/>
                    </a:cubicBezTo>
                    <a:moveTo>
                      <a:pt x="544830" y="537369"/>
                    </a:moveTo>
                    <a:cubicBezTo>
                      <a:pt x="576580" y="564039"/>
                      <a:pt x="576580" y="543719"/>
                      <a:pt x="575310" y="541179"/>
                    </a:cubicBezTo>
                    <a:cubicBezTo>
                      <a:pt x="574040" y="539909"/>
                      <a:pt x="570230" y="542449"/>
                      <a:pt x="570230" y="542449"/>
                    </a:cubicBezTo>
                    <a:cubicBezTo>
                      <a:pt x="570230" y="542449"/>
                      <a:pt x="563880" y="541179"/>
                      <a:pt x="560070" y="539909"/>
                    </a:cubicBezTo>
                    <a:cubicBezTo>
                      <a:pt x="557530" y="539909"/>
                      <a:pt x="549910" y="538639"/>
                      <a:pt x="549910" y="538639"/>
                    </a:cubicBezTo>
                    <a:cubicBezTo>
                      <a:pt x="549910" y="538639"/>
                      <a:pt x="544830" y="537369"/>
                      <a:pt x="544830" y="537369"/>
                    </a:cubicBezTo>
                    <a:moveTo>
                      <a:pt x="671830" y="308769"/>
                    </a:moveTo>
                    <a:cubicBezTo>
                      <a:pt x="680720" y="306229"/>
                      <a:pt x="687070" y="306229"/>
                      <a:pt x="687070" y="306229"/>
                    </a:cubicBezTo>
                    <a:cubicBezTo>
                      <a:pt x="687070" y="304959"/>
                      <a:pt x="685800" y="306229"/>
                      <a:pt x="684530" y="306229"/>
                    </a:cubicBezTo>
                    <a:cubicBezTo>
                      <a:pt x="681990" y="306229"/>
                      <a:pt x="675640" y="307499"/>
                      <a:pt x="674370" y="307499"/>
                    </a:cubicBezTo>
                    <a:cubicBezTo>
                      <a:pt x="674370" y="307499"/>
                      <a:pt x="671830" y="308769"/>
                      <a:pt x="671830" y="308769"/>
                    </a:cubicBezTo>
                    <a:moveTo>
                      <a:pt x="688340" y="304959"/>
                    </a:moveTo>
                    <a:cubicBezTo>
                      <a:pt x="701040" y="306229"/>
                      <a:pt x="703580" y="307499"/>
                      <a:pt x="703580" y="306229"/>
                    </a:cubicBezTo>
                    <a:cubicBezTo>
                      <a:pt x="703580" y="306229"/>
                      <a:pt x="701040" y="302419"/>
                      <a:pt x="699770" y="302419"/>
                    </a:cubicBezTo>
                    <a:cubicBezTo>
                      <a:pt x="698500" y="302419"/>
                      <a:pt x="694690" y="304959"/>
                      <a:pt x="694690" y="304959"/>
                    </a:cubicBezTo>
                    <a:cubicBezTo>
                      <a:pt x="694690" y="304959"/>
                      <a:pt x="688340" y="304959"/>
                      <a:pt x="688340" y="304959"/>
                    </a:cubicBezTo>
                    <a:moveTo>
                      <a:pt x="706120" y="696119"/>
                    </a:moveTo>
                    <a:cubicBezTo>
                      <a:pt x="749300" y="731679"/>
                      <a:pt x="749300" y="702469"/>
                      <a:pt x="745490" y="696119"/>
                    </a:cubicBezTo>
                    <a:cubicBezTo>
                      <a:pt x="742950" y="692309"/>
                      <a:pt x="739140" y="691039"/>
                      <a:pt x="734060" y="691039"/>
                    </a:cubicBezTo>
                    <a:cubicBezTo>
                      <a:pt x="728980" y="691039"/>
                      <a:pt x="718820" y="702469"/>
                      <a:pt x="713740" y="701199"/>
                    </a:cubicBezTo>
                    <a:cubicBezTo>
                      <a:pt x="711200" y="701199"/>
                      <a:pt x="706120" y="696119"/>
                      <a:pt x="706120" y="696119"/>
                    </a:cubicBezTo>
                    <a:moveTo>
                      <a:pt x="830580" y="468789"/>
                    </a:moveTo>
                    <a:cubicBezTo>
                      <a:pt x="842010" y="501809"/>
                      <a:pt x="867410" y="531019"/>
                      <a:pt x="867410" y="531019"/>
                    </a:cubicBezTo>
                    <a:cubicBezTo>
                      <a:pt x="867410" y="531019"/>
                      <a:pt x="867410" y="529749"/>
                      <a:pt x="866140" y="528479"/>
                    </a:cubicBezTo>
                    <a:cubicBezTo>
                      <a:pt x="862330" y="522129"/>
                      <a:pt x="830580" y="468789"/>
                      <a:pt x="830580" y="468789"/>
                    </a:cubicBezTo>
                    <a:moveTo>
                      <a:pt x="961390" y="765969"/>
                    </a:moveTo>
                    <a:cubicBezTo>
                      <a:pt x="974090" y="738029"/>
                      <a:pt x="963930" y="725329"/>
                      <a:pt x="961390" y="726599"/>
                    </a:cubicBezTo>
                    <a:cubicBezTo>
                      <a:pt x="958850" y="727869"/>
                      <a:pt x="961390" y="765969"/>
                      <a:pt x="961390" y="765969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556515" y="1162115"/>
              <a:ext cx="176979" cy="871759"/>
              <a:chOff x="0" y="0"/>
              <a:chExt cx="325120" cy="160147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42382" y="50607"/>
                <a:ext cx="237147" cy="1500063"/>
              </a:xfrm>
              <a:custGeom>
                <a:avLst/>
                <a:gdLst/>
                <a:ahLst/>
                <a:cxnLst/>
                <a:rect r="r" b="b" t="t" l="l"/>
                <a:pathLst>
                  <a:path h="1500063" w="237147">
                    <a:moveTo>
                      <a:pt x="158278" y="71313"/>
                    </a:moveTo>
                    <a:cubicBezTo>
                      <a:pt x="176058" y="766003"/>
                      <a:pt x="216698" y="965393"/>
                      <a:pt x="225588" y="1121603"/>
                    </a:cubicBezTo>
                    <a:cubicBezTo>
                      <a:pt x="233208" y="1242253"/>
                      <a:pt x="245908" y="1388303"/>
                      <a:pt x="228128" y="1444183"/>
                    </a:cubicBezTo>
                    <a:cubicBezTo>
                      <a:pt x="220508" y="1467043"/>
                      <a:pt x="210348" y="1475933"/>
                      <a:pt x="196378" y="1486093"/>
                    </a:cubicBezTo>
                    <a:cubicBezTo>
                      <a:pt x="182408" y="1494983"/>
                      <a:pt x="162088" y="1500063"/>
                      <a:pt x="145578" y="1500063"/>
                    </a:cubicBezTo>
                    <a:cubicBezTo>
                      <a:pt x="130338" y="1498793"/>
                      <a:pt x="110018" y="1491173"/>
                      <a:pt x="97318" y="1479743"/>
                    </a:cubicBezTo>
                    <a:cubicBezTo>
                      <a:pt x="85888" y="1469583"/>
                      <a:pt x="73188" y="1453073"/>
                      <a:pt x="70648" y="1435293"/>
                    </a:cubicBezTo>
                    <a:cubicBezTo>
                      <a:pt x="68108" y="1414973"/>
                      <a:pt x="78268" y="1379413"/>
                      <a:pt x="90968" y="1362903"/>
                    </a:cubicBezTo>
                    <a:cubicBezTo>
                      <a:pt x="102398" y="1348933"/>
                      <a:pt x="121448" y="1341313"/>
                      <a:pt x="137958" y="1337503"/>
                    </a:cubicBezTo>
                    <a:cubicBezTo>
                      <a:pt x="153198" y="1334963"/>
                      <a:pt x="173518" y="1337503"/>
                      <a:pt x="188758" y="1346393"/>
                    </a:cubicBezTo>
                    <a:cubicBezTo>
                      <a:pt x="206538" y="1357823"/>
                      <a:pt x="226858" y="1388303"/>
                      <a:pt x="231938" y="1409893"/>
                    </a:cubicBezTo>
                    <a:cubicBezTo>
                      <a:pt x="234478" y="1426403"/>
                      <a:pt x="228128" y="1446723"/>
                      <a:pt x="220508" y="1460693"/>
                    </a:cubicBezTo>
                    <a:cubicBezTo>
                      <a:pt x="211618" y="1474663"/>
                      <a:pt x="197648" y="1488633"/>
                      <a:pt x="181138" y="1493713"/>
                    </a:cubicBezTo>
                    <a:cubicBezTo>
                      <a:pt x="160818" y="1500063"/>
                      <a:pt x="122718" y="1496253"/>
                      <a:pt x="104938" y="1486093"/>
                    </a:cubicBezTo>
                    <a:cubicBezTo>
                      <a:pt x="89698" y="1477203"/>
                      <a:pt x="80808" y="1465773"/>
                      <a:pt x="73188" y="1444183"/>
                    </a:cubicBezTo>
                    <a:cubicBezTo>
                      <a:pt x="56678" y="1393383"/>
                      <a:pt x="79538" y="1270193"/>
                      <a:pt x="73188" y="1158433"/>
                    </a:cubicBezTo>
                    <a:cubicBezTo>
                      <a:pt x="64298" y="1000953"/>
                      <a:pt x="17308" y="776163"/>
                      <a:pt x="8418" y="589473"/>
                    </a:cubicBezTo>
                    <a:cubicBezTo>
                      <a:pt x="-472" y="409133"/>
                      <a:pt x="-8092" y="131003"/>
                      <a:pt x="17308" y="54803"/>
                    </a:cubicBezTo>
                    <a:cubicBezTo>
                      <a:pt x="24928" y="30673"/>
                      <a:pt x="32548" y="21783"/>
                      <a:pt x="45248" y="12893"/>
                    </a:cubicBezTo>
                    <a:cubicBezTo>
                      <a:pt x="59218" y="4003"/>
                      <a:pt x="79538" y="-1077"/>
                      <a:pt x="94778" y="193"/>
                    </a:cubicBezTo>
                    <a:cubicBezTo>
                      <a:pt x="111288" y="2733"/>
                      <a:pt x="129068" y="12893"/>
                      <a:pt x="140498" y="24323"/>
                    </a:cubicBezTo>
                    <a:cubicBezTo>
                      <a:pt x="150658" y="35753"/>
                      <a:pt x="158278" y="71313"/>
                      <a:pt x="158278" y="71313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564120" y="1062564"/>
              <a:ext cx="889042" cy="520567"/>
              <a:chOff x="0" y="0"/>
              <a:chExt cx="1633220" cy="956310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50680" y="50300"/>
                <a:ext cx="1532064" cy="855167"/>
              </a:xfrm>
              <a:custGeom>
                <a:avLst/>
                <a:gdLst/>
                <a:ahLst/>
                <a:cxnLst/>
                <a:rect r="r" b="b" t="t" l="l"/>
                <a:pathLst>
                  <a:path h="855167" w="1532064">
                    <a:moveTo>
                      <a:pt x="29330" y="781550"/>
                    </a:moveTo>
                    <a:cubicBezTo>
                      <a:pt x="464940" y="804410"/>
                      <a:pt x="562730" y="790440"/>
                      <a:pt x="674490" y="768850"/>
                    </a:cubicBezTo>
                    <a:cubicBezTo>
                      <a:pt x="806570" y="742180"/>
                      <a:pt x="988180" y="696460"/>
                      <a:pt x="1098670" y="654550"/>
                    </a:cubicBezTo>
                    <a:cubicBezTo>
                      <a:pt x="1172330" y="625340"/>
                      <a:pt x="1229480" y="591050"/>
                      <a:pt x="1277740" y="561840"/>
                    </a:cubicBezTo>
                    <a:cubicBezTo>
                      <a:pt x="1313300" y="540250"/>
                      <a:pt x="1345050" y="521200"/>
                      <a:pt x="1366640" y="500880"/>
                    </a:cubicBezTo>
                    <a:cubicBezTo>
                      <a:pt x="1381880" y="484370"/>
                      <a:pt x="1393310" y="474210"/>
                      <a:pt x="1400930" y="452620"/>
                    </a:cubicBezTo>
                    <a:cubicBezTo>
                      <a:pt x="1412360" y="419600"/>
                      <a:pt x="1427600" y="348480"/>
                      <a:pt x="1408550" y="312920"/>
                    </a:cubicBezTo>
                    <a:cubicBezTo>
                      <a:pt x="1389500" y="276090"/>
                      <a:pt x="1296790" y="260850"/>
                      <a:pt x="1284090" y="235450"/>
                    </a:cubicBezTo>
                    <a:cubicBezTo>
                      <a:pt x="1277740" y="222750"/>
                      <a:pt x="1282820" y="204970"/>
                      <a:pt x="1289170" y="197350"/>
                    </a:cubicBezTo>
                    <a:cubicBezTo>
                      <a:pt x="1294250" y="189730"/>
                      <a:pt x="1309490" y="184650"/>
                      <a:pt x="1318380" y="185920"/>
                    </a:cubicBezTo>
                    <a:cubicBezTo>
                      <a:pt x="1327270" y="187190"/>
                      <a:pt x="1345050" y="197350"/>
                      <a:pt x="1343780" y="203700"/>
                    </a:cubicBezTo>
                    <a:cubicBezTo>
                      <a:pt x="1343780" y="212590"/>
                      <a:pt x="1294250" y="237990"/>
                      <a:pt x="1287900" y="232910"/>
                    </a:cubicBezTo>
                    <a:cubicBezTo>
                      <a:pt x="1281550" y="229100"/>
                      <a:pt x="1285360" y="202430"/>
                      <a:pt x="1292980" y="194810"/>
                    </a:cubicBezTo>
                    <a:cubicBezTo>
                      <a:pt x="1300600" y="187190"/>
                      <a:pt x="1322190" y="183380"/>
                      <a:pt x="1337430" y="189730"/>
                    </a:cubicBezTo>
                    <a:cubicBezTo>
                      <a:pt x="1359020" y="199890"/>
                      <a:pt x="1397120" y="250690"/>
                      <a:pt x="1399660" y="272280"/>
                    </a:cubicBezTo>
                    <a:cubicBezTo>
                      <a:pt x="1400930" y="286250"/>
                      <a:pt x="1389500" y="302760"/>
                      <a:pt x="1381880" y="307840"/>
                    </a:cubicBezTo>
                    <a:cubicBezTo>
                      <a:pt x="1374260" y="312920"/>
                      <a:pt x="1364100" y="314190"/>
                      <a:pt x="1356480" y="311650"/>
                    </a:cubicBezTo>
                    <a:cubicBezTo>
                      <a:pt x="1347590" y="309110"/>
                      <a:pt x="1331080" y="291330"/>
                      <a:pt x="1332350" y="290060"/>
                    </a:cubicBezTo>
                    <a:cubicBezTo>
                      <a:pt x="1333620" y="288790"/>
                      <a:pt x="1375530" y="305300"/>
                      <a:pt x="1375530" y="310380"/>
                    </a:cubicBezTo>
                    <a:cubicBezTo>
                      <a:pt x="1374260" y="318000"/>
                      <a:pt x="1326000" y="330700"/>
                      <a:pt x="1310760" y="326890"/>
                    </a:cubicBezTo>
                    <a:cubicBezTo>
                      <a:pt x="1299330" y="324350"/>
                      <a:pt x="1287900" y="316730"/>
                      <a:pt x="1284090" y="307840"/>
                    </a:cubicBezTo>
                    <a:cubicBezTo>
                      <a:pt x="1280280" y="297680"/>
                      <a:pt x="1281550" y="277360"/>
                      <a:pt x="1290440" y="268470"/>
                    </a:cubicBezTo>
                    <a:cubicBezTo>
                      <a:pt x="1303140" y="255770"/>
                      <a:pt x="1350130" y="272280"/>
                      <a:pt x="1374260" y="258310"/>
                    </a:cubicBezTo>
                    <a:cubicBezTo>
                      <a:pt x="1406010" y="239260"/>
                      <a:pt x="1432680" y="163060"/>
                      <a:pt x="1456810" y="151630"/>
                    </a:cubicBezTo>
                    <a:cubicBezTo>
                      <a:pt x="1468240" y="146550"/>
                      <a:pt x="1480940" y="149090"/>
                      <a:pt x="1489830" y="154170"/>
                    </a:cubicBezTo>
                    <a:cubicBezTo>
                      <a:pt x="1498720" y="159250"/>
                      <a:pt x="1507610" y="170680"/>
                      <a:pt x="1507610" y="182110"/>
                    </a:cubicBezTo>
                    <a:cubicBezTo>
                      <a:pt x="1507610" y="201160"/>
                      <a:pt x="1469510" y="254500"/>
                      <a:pt x="1463160" y="253230"/>
                    </a:cubicBezTo>
                    <a:cubicBezTo>
                      <a:pt x="1459350" y="251960"/>
                      <a:pt x="1455540" y="225290"/>
                      <a:pt x="1460620" y="217670"/>
                    </a:cubicBezTo>
                    <a:cubicBezTo>
                      <a:pt x="1465700" y="210050"/>
                      <a:pt x="1484750" y="208780"/>
                      <a:pt x="1496180" y="211320"/>
                    </a:cubicBezTo>
                    <a:cubicBezTo>
                      <a:pt x="1506340" y="212590"/>
                      <a:pt x="1520310" y="218940"/>
                      <a:pt x="1525390" y="227830"/>
                    </a:cubicBezTo>
                    <a:cubicBezTo>
                      <a:pt x="1530470" y="234180"/>
                      <a:pt x="1533010" y="244340"/>
                      <a:pt x="1531740" y="251960"/>
                    </a:cubicBezTo>
                    <a:cubicBezTo>
                      <a:pt x="1530470" y="262120"/>
                      <a:pt x="1522850" y="273550"/>
                      <a:pt x="1512690" y="279900"/>
                    </a:cubicBezTo>
                    <a:cubicBezTo>
                      <a:pt x="1493640" y="291330"/>
                      <a:pt x="1445380" y="300220"/>
                      <a:pt x="1421250" y="295140"/>
                    </a:cubicBezTo>
                    <a:cubicBezTo>
                      <a:pt x="1403470" y="290060"/>
                      <a:pt x="1390770" y="282440"/>
                      <a:pt x="1379340" y="263390"/>
                    </a:cubicBezTo>
                    <a:cubicBezTo>
                      <a:pt x="1355210" y="225290"/>
                      <a:pt x="1332350" y="72890"/>
                      <a:pt x="1334890" y="37330"/>
                    </a:cubicBezTo>
                    <a:cubicBezTo>
                      <a:pt x="1334890" y="25900"/>
                      <a:pt x="1337430" y="20820"/>
                      <a:pt x="1342510" y="14470"/>
                    </a:cubicBezTo>
                    <a:cubicBezTo>
                      <a:pt x="1348860" y="8120"/>
                      <a:pt x="1362830" y="-770"/>
                      <a:pt x="1372990" y="500"/>
                    </a:cubicBezTo>
                    <a:cubicBezTo>
                      <a:pt x="1385690" y="1770"/>
                      <a:pt x="1403470" y="18280"/>
                      <a:pt x="1407280" y="29710"/>
                    </a:cubicBezTo>
                    <a:cubicBezTo>
                      <a:pt x="1409820" y="39870"/>
                      <a:pt x="1406010" y="56380"/>
                      <a:pt x="1398390" y="62730"/>
                    </a:cubicBezTo>
                    <a:cubicBezTo>
                      <a:pt x="1389500" y="70350"/>
                      <a:pt x="1364100" y="74160"/>
                      <a:pt x="1353940" y="69080"/>
                    </a:cubicBezTo>
                    <a:cubicBezTo>
                      <a:pt x="1345050" y="65270"/>
                      <a:pt x="1334890" y="51300"/>
                      <a:pt x="1334890" y="41140"/>
                    </a:cubicBezTo>
                    <a:cubicBezTo>
                      <a:pt x="1334890" y="29710"/>
                      <a:pt x="1348860" y="8120"/>
                      <a:pt x="1357750" y="3040"/>
                    </a:cubicBezTo>
                    <a:cubicBezTo>
                      <a:pt x="1365370" y="-770"/>
                      <a:pt x="1374260" y="-770"/>
                      <a:pt x="1381880" y="1770"/>
                    </a:cubicBezTo>
                    <a:cubicBezTo>
                      <a:pt x="1390770" y="5580"/>
                      <a:pt x="1399660" y="13200"/>
                      <a:pt x="1406010" y="25900"/>
                    </a:cubicBezTo>
                    <a:cubicBezTo>
                      <a:pt x="1418710" y="46220"/>
                      <a:pt x="1430140" y="89400"/>
                      <a:pt x="1433950" y="123690"/>
                    </a:cubicBezTo>
                    <a:cubicBezTo>
                      <a:pt x="1436490" y="157980"/>
                      <a:pt x="1409820" y="217670"/>
                      <a:pt x="1425060" y="231640"/>
                    </a:cubicBezTo>
                    <a:cubicBezTo>
                      <a:pt x="1437760" y="241800"/>
                      <a:pt x="1486020" y="204970"/>
                      <a:pt x="1505070" y="212590"/>
                    </a:cubicBezTo>
                    <a:cubicBezTo>
                      <a:pt x="1519040" y="217670"/>
                      <a:pt x="1533010" y="240530"/>
                      <a:pt x="1531740" y="251960"/>
                    </a:cubicBezTo>
                    <a:cubicBezTo>
                      <a:pt x="1530470" y="264660"/>
                      <a:pt x="1515230" y="278630"/>
                      <a:pt x="1502530" y="284980"/>
                    </a:cubicBezTo>
                    <a:cubicBezTo>
                      <a:pt x="1487290" y="292600"/>
                      <a:pt x="1461890" y="293870"/>
                      <a:pt x="1446650" y="288790"/>
                    </a:cubicBezTo>
                    <a:cubicBezTo>
                      <a:pt x="1431410" y="284980"/>
                      <a:pt x="1414900" y="272280"/>
                      <a:pt x="1408550" y="259580"/>
                    </a:cubicBezTo>
                    <a:cubicBezTo>
                      <a:pt x="1402200" y="249420"/>
                      <a:pt x="1399660" y="236720"/>
                      <a:pt x="1403470" y="222750"/>
                    </a:cubicBezTo>
                    <a:cubicBezTo>
                      <a:pt x="1408550" y="202430"/>
                      <a:pt x="1437760" y="159250"/>
                      <a:pt x="1456810" y="151630"/>
                    </a:cubicBezTo>
                    <a:cubicBezTo>
                      <a:pt x="1469510" y="146550"/>
                      <a:pt x="1488560" y="151630"/>
                      <a:pt x="1496180" y="159250"/>
                    </a:cubicBezTo>
                    <a:cubicBezTo>
                      <a:pt x="1503800" y="165600"/>
                      <a:pt x="1508880" y="178300"/>
                      <a:pt x="1506340" y="191000"/>
                    </a:cubicBezTo>
                    <a:cubicBezTo>
                      <a:pt x="1502530" y="217670"/>
                      <a:pt x="1450460" y="277360"/>
                      <a:pt x="1428870" y="300220"/>
                    </a:cubicBezTo>
                    <a:cubicBezTo>
                      <a:pt x="1417440" y="311650"/>
                      <a:pt x="1412360" y="318000"/>
                      <a:pt x="1399660" y="323080"/>
                    </a:cubicBezTo>
                    <a:cubicBezTo>
                      <a:pt x="1378070" y="330700"/>
                      <a:pt x="1331080" y="334510"/>
                      <a:pt x="1310760" y="326890"/>
                    </a:cubicBezTo>
                    <a:cubicBezTo>
                      <a:pt x="1296790" y="321810"/>
                      <a:pt x="1284090" y="310380"/>
                      <a:pt x="1281550" y="300220"/>
                    </a:cubicBezTo>
                    <a:cubicBezTo>
                      <a:pt x="1279010" y="288790"/>
                      <a:pt x="1286630" y="271010"/>
                      <a:pt x="1296790" y="263390"/>
                    </a:cubicBezTo>
                    <a:cubicBezTo>
                      <a:pt x="1308220" y="253230"/>
                      <a:pt x="1329810" y="246880"/>
                      <a:pt x="1346320" y="248150"/>
                    </a:cubicBezTo>
                    <a:cubicBezTo>
                      <a:pt x="1364100" y="249420"/>
                      <a:pt x="1394580" y="260850"/>
                      <a:pt x="1399660" y="272280"/>
                    </a:cubicBezTo>
                    <a:cubicBezTo>
                      <a:pt x="1402200" y="282440"/>
                      <a:pt x="1390770" y="302760"/>
                      <a:pt x="1381880" y="307840"/>
                    </a:cubicBezTo>
                    <a:cubicBezTo>
                      <a:pt x="1372990" y="312920"/>
                      <a:pt x="1360290" y="314190"/>
                      <a:pt x="1348860" y="309110"/>
                    </a:cubicBezTo>
                    <a:cubicBezTo>
                      <a:pt x="1328540" y="297680"/>
                      <a:pt x="1284090" y="240530"/>
                      <a:pt x="1284090" y="217670"/>
                    </a:cubicBezTo>
                    <a:cubicBezTo>
                      <a:pt x="1284090" y="204970"/>
                      <a:pt x="1295520" y="189730"/>
                      <a:pt x="1305680" y="185920"/>
                    </a:cubicBezTo>
                    <a:cubicBezTo>
                      <a:pt x="1317110" y="183380"/>
                      <a:pt x="1347590" y="194810"/>
                      <a:pt x="1347590" y="202430"/>
                    </a:cubicBezTo>
                    <a:cubicBezTo>
                      <a:pt x="1347590" y="211320"/>
                      <a:pt x="1292980" y="240530"/>
                      <a:pt x="1284090" y="235450"/>
                    </a:cubicBezTo>
                    <a:cubicBezTo>
                      <a:pt x="1279010" y="231640"/>
                      <a:pt x="1279010" y="211320"/>
                      <a:pt x="1284090" y="203700"/>
                    </a:cubicBezTo>
                    <a:cubicBezTo>
                      <a:pt x="1290440" y="194810"/>
                      <a:pt x="1309490" y="185920"/>
                      <a:pt x="1326000" y="188460"/>
                    </a:cubicBezTo>
                    <a:cubicBezTo>
                      <a:pt x="1353940" y="191000"/>
                      <a:pt x="1406010" y="234180"/>
                      <a:pt x="1430140" y="254500"/>
                    </a:cubicBezTo>
                    <a:cubicBezTo>
                      <a:pt x="1444110" y="268470"/>
                      <a:pt x="1455540" y="279900"/>
                      <a:pt x="1461890" y="293870"/>
                    </a:cubicBezTo>
                    <a:cubicBezTo>
                      <a:pt x="1466970" y="305300"/>
                      <a:pt x="1465700" y="314190"/>
                      <a:pt x="1465700" y="330700"/>
                    </a:cubicBezTo>
                    <a:cubicBezTo>
                      <a:pt x="1465700" y="364990"/>
                      <a:pt x="1460620" y="443730"/>
                      <a:pt x="1445380" y="480560"/>
                    </a:cubicBezTo>
                    <a:cubicBezTo>
                      <a:pt x="1433950" y="507230"/>
                      <a:pt x="1417440" y="521200"/>
                      <a:pt x="1397120" y="538980"/>
                    </a:cubicBezTo>
                    <a:cubicBezTo>
                      <a:pt x="1371720" y="561840"/>
                      <a:pt x="1339970" y="580890"/>
                      <a:pt x="1301870" y="603750"/>
                    </a:cubicBezTo>
                    <a:cubicBezTo>
                      <a:pt x="1249800" y="634230"/>
                      <a:pt x="1167250" y="677410"/>
                      <a:pt x="1113910" y="700270"/>
                    </a:cubicBezTo>
                    <a:cubicBezTo>
                      <a:pt x="1075810" y="715510"/>
                      <a:pt x="1056760" y="720590"/>
                      <a:pt x="1012310" y="733290"/>
                    </a:cubicBezTo>
                    <a:cubicBezTo>
                      <a:pt x="934840" y="754880"/>
                      <a:pt x="781170" y="796790"/>
                      <a:pt x="680840" y="815840"/>
                    </a:cubicBezTo>
                    <a:cubicBezTo>
                      <a:pt x="600830" y="832350"/>
                      <a:pt x="536060" y="842510"/>
                      <a:pt x="463670" y="848860"/>
                    </a:cubicBezTo>
                    <a:cubicBezTo>
                      <a:pt x="391280" y="855210"/>
                      <a:pt x="322700" y="856480"/>
                      <a:pt x="250310" y="853940"/>
                    </a:cubicBezTo>
                    <a:cubicBezTo>
                      <a:pt x="175380" y="851400"/>
                      <a:pt x="56000" y="853940"/>
                      <a:pt x="21710" y="832350"/>
                    </a:cubicBezTo>
                    <a:cubicBezTo>
                      <a:pt x="7740" y="824730"/>
                      <a:pt x="-1150" y="809490"/>
                      <a:pt x="120" y="800600"/>
                    </a:cubicBezTo>
                    <a:cubicBezTo>
                      <a:pt x="2660" y="791710"/>
                      <a:pt x="29330" y="781550"/>
                      <a:pt x="29330" y="781550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1" id="121"/>
            <p:cNvGrpSpPr/>
            <p:nvPr/>
          </p:nvGrpSpPr>
          <p:grpSpPr>
            <a:xfrm rot="0">
              <a:off x="619426" y="1019011"/>
              <a:ext cx="1054268" cy="555824"/>
              <a:chOff x="0" y="0"/>
              <a:chExt cx="1936750" cy="1021080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49085" y="50606"/>
                <a:ext cx="1836865" cy="920338"/>
              </a:xfrm>
              <a:custGeom>
                <a:avLst/>
                <a:gdLst/>
                <a:ahLst/>
                <a:cxnLst/>
                <a:rect r="r" b="b" t="t" l="l"/>
                <a:pathLst>
                  <a:path h="920338" w="1836865">
                    <a:moveTo>
                      <a:pt x="29655" y="852364"/>
                    </a:moveTo>
                    <a:cubicBezTo>
                      <a:pt x="620205" y="868874"/>
                      <a:pt x="815785" y="858714"/>
                      <a:pt x="946595" y="846014"/>
                    </a:cubicBezTo>
                    <a:cubicBezTo>
                      <a:pt x="1038035" y="837124"/>
                      <a:pt x="1104075" y="826964"/>
                      <a:pt x="1175195" y="812994"/>
                    </a:cubicBezTo>
                    <a:cubicBezTo>
                      <a:pt x="1241235" y="800294"/>
                      <a:pt x="1308545" y="785054"/>
                      <a:pt x="1361885" y="767274"/>
                    </a:cubicBezTo>
                    <a:cubicBezTo>
                      <a:pt x="1403795" y="752034"/>
                      <a:pt x="1438085" y="739334"/>
                      <a:pt x="1472375" y="719014"/>
                    </a:cubicBezTo>
                    <a:cubicBezTo>
                      <a:pt x="1507935" y="699964"/>
                      <a:pt x="1547305" y="669484"/>
                      <a:pt x="1568895" y="649164"/>
                    </a:cubicBezTo>
                    <a:cubicBezTo>
                      <a:pt x="1582865" y="635194"/>
                      <a:pt x="1590485" y="627574"/>
                      <a:pt x="1599375" y="612334"/>
                    </a:cubicBezTo>
                    <a:cubicBezTo>
                      <a:pt x="1610805" y="594554"/>
                      <a:pt x="1619695" y="571694"/>
                      <a:pt x="1626045" y="543754"/>
                    </a:cubicBezTo>
                    <a:cubicBezTo>
                      <a:pt x="1634935" y="503114"/>
                      <a:pt x="1650175" y="412944"/>
                      <a:pt x="1634935" y="388814"/>
                    </a:cubicBezTo>
                    <a:cubicBezTo>
                      <a:pt x="1627315" y="376114"/>
                      <a:pt x="1605725" y="383734"/>
                      <a:pt x="1595565" y="374844"/>
                    </a:cubicBezTo>
                    <a:cubicBezTo>
                      <a:pt x="1584135" y="364684"/>
                      <a:pt x="1570165" y="344364"/>
                      <a:pt x="1572705" y="331664"/>
                    </a:cubicBezTo>
                    <a:cubicBezTo>
                      <a:pt x="1573975" y="321504"/>
                      <a:pt x="1589215" y="310074"/>
                      <a:pt x="1599375" y="304994"/>
                    </a:cubicBezTo>
                    <a:cubicBezTo>
                      <a:pt x="1609535" y="301184"/>
                      <a:pt x="1631125" y="301184"/>
                      <a:pt x="1632395" y="303724"/>
                    </a:cubicBezTo>
                    <a:cubicBezTo>
                      <a:pt x="1633665" y="307534"/>
                      <a:pt x="1610805" y="327854"/>
                      <a:pt x="1605725" y="324044"/>
                    </a:cubicBezTo>
                    <a:cubicBezTo>
                      <a:pt x="1598105" y="320234"/>
                      <a:pt x="1598105" y="260544"/>
                      <a:pt x="1608265" y="245304"/>
                    </a:cubicBezTo>
                    <a:cubicBezTo>
                      <a:pt x="1614615" y="236414"/>
                      <a:pt x="1628585" y="231334"/>
                      <a:pt x="1638745" y="232604"/>
                    </a:cubicBezTo>
                    <a:cubicBezTo>
                      <a:pt x="1648905" y="232604"/>
                      <a:pt x="1660335" y="240224"/>
                      <a:pt x="1667955" y="250384"/>
                    </a:cubicBezTo>
                    <a:cubicBezTo>
                      <a:pt x="1678115" y="261814"/>
                      <a:pt x="1695895" y="293564"/>
                      <a:pt x="1690815" y="302454"/>
                    </a:cubicBezTo>
                    <a:cubicBezTo>
                      <a:pt x="1687005" y="310074"/>
                      <a:pt x="1659065" y="315154"/>
                      <a:pt x="1656525" y="312614"/>
                    </a:cubicBezTo>
                    <a:cubicBezTo>
                      <a:pt x="1652715" y="306264"/>
                      <a:pt x="1709865" y="240224"/>
                      <a:pt x="1730185" y="231334"/>
                    </a:cubicBezTo>
                    <a:cubicBezTo>
                      <a:pt x="1740345" y="227524"/>
                      <a:pt x="1749235" y="228794"/>
                      <a:pt x="1756855" y="232604"/>
                    </a:cubicBezTo>
                    <a:cubicBezTo>
                      <a:pt x="1767015" y="237684"/>
                      <a:pt x="1779715" y="256734"/>
                      <a:pt x="1779715" y="268164"/>
                    </a:cubicBezTo>
                    <a:cubicBezTo>
                      <a:pt x="1779715" y="280864"/>
                      <a:pt x="1755585" y="303724"/>
                      <a:pt x="1754315" y="302454"/>
                    </a:cubicBezTo>
                    <a:cubicBezTo>
                      <a:pt x="1751775" y="301184"/>
                      <a:pt x="1773365" y="250384"/>
                      <a:pt x="1775905" y="250384"/>
                    </a:cubicBezTo>
                    <a:cubicBezTo>
                      <a:pt x="1778445" y="251654"/>
                      <a:pt x="1777175" y="283404"/>
                      <a:pt x="1772095" y="297374"/>
                    </a:cubicBezTo>
                    <a:cubicBezTo>
                      <a:pt x="1768285" y="308804"/>
                      <a:pt x="1756855" y="327854"/>
                      <a:pt x="1749235" y="327854"/>
                    </a:cubicBezTo>
                    <a:cubicBezTo>
                      <a:pt x="1741615" y="327854"/>
                      <a:pt x="1721295" y="306264"/>
                      <a:pt x="1723835" y="299914"/>
                    </a:cubicBezTo>
                    <a:cubicBezTo>
                      <a:pt x="1727645" y="291024"/>
                      <a:pt x="1798765" y="288484"/>
                      <a:pt x="1816545" y="301184"/>
                    </a:cubicBezTo>
                    <a:cubicBezTo>
                      <a:pt x="1829245" y="310074"/>
                      <a:pt x="1836865" y="335474"/>
                      <a:pt x="1834325" y="348174"/>
                    </a:cubicBezTo>
                    <a:cubicBezTo>
                      <a:pt x="1831785" y="358334"/>
                      <a:pt x="1820355" y="365954"/>
                      <a:pt x="1807655" y="371034"/>
                    </a:cubicBezTo>
                    <a:cubicBezTo>
                      <a:pt x="1791145" y="378654"/>
                      <a:pt x="1755585" y="376114"/>
                      <a:pt x="1733995" y="376114"/>
                    </a:cubicBezTo>
                    <a:cubicBezTo>
                      <a:pt x="1718755" y="376114"/>
                      <a:pt x="1704785" y="377384"/>
                      <a:pt x="1693355" y="371034"/>
                    </a:cubicBezTo>
                    <a:cubicBezTo>
                      <a:pt x="1681925" y="365954"/>
                      <a:pt x="1673035" y="358334"/>
                      <a:pt x="1665415" y="340554"/>
                    </a:cubicBezTo>
                    <a:cubicBezTo>
                      <a:pt x="1643825" y="293564"/>
                      <a:pt x="1623505" y="87824"/>
                      <a:pt x="1636205" y="38294"/>
                    </a:cubicBezTo>
                    <a:cubicBezTo>
                      <a:pt x="1641285" y="19244"/>
                      <a:pt x="1650175" y="7814"/>
                      <a:pt x="1660335" y="2734"/>
                    </a:cubicBezTo>
                    <a:cubicBezTo>
                      <a:pt x="1669225" y="-1076"/>
                      <a:pt x="1687005" y="1464"/>
                      <a:pt x="1694625" y="6544"/>
                    </a:cubicBezTo>
                    <a:cubicBezTo>
                      <a:pt x="1703515" y="12894"/>
                      <a:pt x="1711135" y="26864"/>
                      <a:pt x="1711135" y="37024"/>
                    </a:cubicBezTo>
                    <a:cubicBezTo>
                      <a:pt x="1711135" y="48454"/>
                      <a:pt x="1703515" y="62424"/>
                      <a:pt x="1694625" y="68774"/>
                    </a:cubicBezTo>
                    <a:cubicBezTo>
                      <a:pt x="1687005" y="75124"/>
                      <a:pt x="1669225" y="76394"/>
                      <a:pt x="1660335" y="72584"/>
                    </a:cubicBezTo>
                    <a:cubicBezTo>
                      <a:pt x="1650175" y="68774"/>
                      <a:pt x="1640015" y="56074"/>
                      <a:pt x="1637475" y="45914"/>
                    </a:cubicBezTo>
                    <a:cubicBezTo>
                      <a:pt x="1634935" y="35754"/>
                      <a:pt x="1640015" y="19244"/>
                      <a:pt x="1646365" y="11624"/>
                    </a:cubicBezTo>
                    <a:cubicBezTo>
                      <a:pt x="1653985" y="4004"/>
                      <a:pt x="1669225" y="-1076"/>
                      <a:pt x="1679385" y="194"/>
                    </a:cubicBezTo>
                    <a:cubicBezTo>
                      <a:pt x="1690815" y="2734"/>
                      <a:pt x="1704785" y="11624"/>
                      <a:pt x="1708595" y="21784"/>
                    </a:cubicBezTo>
                    <a:cubicBezTo>
                      <a:pt x="1712405" y="33214"/>
                      <a:pt x="1706055" y="57344"/>
                      <a:pt x="1698435" y="66234"/>
                    </a:cubicBezTo>
                    <a:cubicBezTo>
                      <a:pt x="1690815" y="73854"/>
                      <a:pt x="1674305" y="77664"/>
                      <a:pt x="1664145" y="73854"/>
                    </a:cubicBezTo>
                    <a:cubicBezTo>
                      <a:pt x="1652715" y="70044"/>
                      <a:pt x="1636205" y="49724"/>
                      <a:pt x="1636205" y="38294"/>
                    </a:cubicBezTo>
                    <a:cubicBezTo>
                      <a:pt x="1636205" y="25594"/>
                      <a:pt x="1656525" y="1464"/>
                      <a:pt x="1669225" y="194"/>
                    </a:cubicBezTo>
                    <a:cubicBezTo>
                      <a:pt x="1681925" y="-1076"/>
                      <a:pt x="1699705" y="10354"/>
                      <a:pt x="1709865" y="28134"/>
                    </a:cubicBezTo>
                    <a:cubicBezTo>
                      <a:pt x="1733995" y="71314"/>
                      <a:pt x="1693355" y="270704"/>
                      <a:pt x="1727645" y="301184"/>
                    </a:cubicBezTo>
                    <a:cubicBezTo>
                      <a:pt x="1746695" y="317694"/>
                      <a:pt x="1789875" y="288484"/>
                      <a:pt x="1807655" y="297374"/>
                    </a:cubicBezTo>
                    <a:cubicBezTo>
                      <a:pt x="1822895" y="304994"/>
                      <a:pt x="1836865" y="326584"/>
                      <a:pt x="1836865" y="339284"/>
                    </a:cubicBezTo>
                    <a:cubicBezTo>
                      <a:pt x="1835595" y="350714"/>
                      <a:pt x="1822895" y="364684"/>
                      <a:pt x="1807655" y="371034"/>
                    </a:cubicBezTo>
                    <a:cubicBezTo>
                      <a:pt x="1783525" y="381194"/>
                      <a:pt x="1711135" y="377384"/>
                      <a:pt x="1690815" y="360874"/>
                    </a:cubicBezTo>
                    <a:cubicBezTo>
                      <a:pt x="1676845" y="349444"/>
                      <a:pt x="1671765" y="320234"/>
                      <a:pt x="1676845" y="307534"/>
                    </a:cubicBezTo>
                    <a:cubicBezTo>
                      <a:pt x="1681925" y="297374"/>
                      <a:pt x="1702245" y="297374"/>
                      <a:pt x="1711135" y="287214"/>
                    </a:cubicBezTo>
                    <a:cubicBezTo>
                      <a:pt x="1721295" y="273244"/>
                      <a:pt x="1718755" y="237684"/>
                      <a:pt x="1730185" y="231334"/>
                    </a:cubicBezTo>
                    <a:cubicBezTo>
                      <a:pt x="1740345" y="226254"/>
                      <a:pt x="1763205" y="235144"/>
                      <a:pt x="1770825" y="244034"/>
                    </a:cubicBezTo>
                    <a:cubicBezTo>
                      <a:pt x="1778445" y="251654"/>
                      <a:pt x="1780985" y="264354"/>
                      <a:pt x="1778445" y="277054"/>
                    </a:cubicBezTo>
                    <a:cubicBezTo>
                      <a:pt x="1773365" y="298644"/>
                      <a:pt x="1740345" y="335474"/>
                      <a:pt x="1720025" y="351984"/>
                    </a:cubicBezTo>
                    <a:cubicBezTo>
                      <a:pt x="1704785" y="363414"/>
                      <a:pt x="1688275" y="374844"/>
                      <a:pt x="1674305" y="374844"/>
                    </a:cubicBezTo>
                    <a:cubicBezTo>
                      <a:pt x="1660335" y="373574"/>
                      <a:pt x="1645095" y="360874"/>
                      <a:pt x="1634935" y="350714"/>
                    </a:cubicBezTo>
                    <a:cubicBezTo>
                      <a:pt x="1626045" y="340554"/>
                      <a:pt x="1619695" y="326584"/>
                      <a:pt x="1614615" y="313884"/>
                    </a:cubicBezTo>
                    <a:cubicBezTo>
                      <a:pt x="1608265" y="299914"/>
                      <a:pt x="1599375" y="282134"/>
                      <a:pt x="1599375" y="269434"/>
                    </a:cubicBezTo>
                    <a:cubicBezTo>
                      <a:pt x="1599375" y="260544"/>
                      <a:pt x="1601915" y="251654"/>
                      <a:pt x="1608265" y="245304"/>
                    </a:cubicBezTo>
                    <a:cubicBezTo>
                      <a:pt x="1615885" y="237684"/>
                      <a:pt x="1637475" y="230064"/>
                      <a:pt x="1647635" y="233874"/>
                    </a:cubicBezTo>
                    <a:cubicBezTo>
                      <a:pt x="1659065" y="237684"/>
                      <a:pt x="1667955" y="251654"/>
                      <a:pt x="1673035" y="266894"/>
                    </a:cubicBezTo>
                    <a:cubicBezTo>
                      <a:pt x="1679385" y="288484"/>
                      <a:pt x="1681925" y="341824"/>
                      <a:pt x="1669225" y="357064"/>
                    </a:cubicBezTo>
                    <a:cubicBezTo>
                      <a:pt x="1660335" y="367224"/>
                      <a:pt x="1628585" y="369764"/>
                      <a:pt x="1626045" y="364684"/>
                    </a:cubicBezTo>
                    <a:cubicBezTo>
                      <a:pt x="1622235" y="359604"/>
                      <a:pt x="1636205" y="330394"/>
                      <a:pt x="1645095" y="329124"/>
                    </a:cubicBezTo>
                    <a:cubicBezTo>
                      <a:pt x="1659065" y="327854"/>
                      <a:pt x="1692085" y="358334"/>
                      <a:pt x="1702245" y="385004"/>
                    </a:cubicBezTo>
                    <a:cubicBezTo>
                      <a:pt x="1717485" y="426914"/>
                      <a:pt x="1700975" y="519624"/>
                      <a:pt x="1681925" y="572964"/>
                    </a:cubicBezTo>
                    <a:cubicBezTo>
                      <a:pt x="1665415" y="617414"/>
                      <a:pt x="1637475" y="655514"/>
                      <a:pt x="1605725" y="687264"/>
                    </a:cubicBezTo>
                    <a:cubicBezTo>
                      <a:pt x="1573975" y="719014"/>
                      <a:pt x="1532065" y="741874"/>
                      <a:pt x="1493965" y="763464"/>
                    </a:cubicBezTo>
                    <a:cubicBezTo>
                      <a:pt x="1454595" y="783784"/>
                      <a:pt x="1419035" y="797754"/>
                      <a:pt x="1373315" y="812994"/>
                    </a:cubicBezTo>
                    <a:cubicBezTo>
                      <a:pt x="1318705" y="830774"/>
                      <a:pt x="1257745" y="847284"/>
                      <a:pt x="1184085" y="859984"/>
                    </a:cubicBezTo>
                    <a:cubicBezTo>
                      <a:pt x="1085025" y="879034"/>
                      <a:pt x="949135" y="893004"/>
                      <a:pt x="829755" y="903164"/>
                    </a:cubicBezTo>
                    <a:cubicBezTo>
                      <a:pt x="709105" y="913324"/>
                      <a:pt x="584645" y="917134"/>
                      <a:pt x="462725" y="919674"/>
                    </a:cubicBezTo>
                    <a:cubicBezTo>
                      <a:pt x="344615" y="920944"/>
                      <a:pt x="190945" y="920944"/>
                      <a:pt x="108395" y="914594"/>
                    </a:cubicBezTo>
                    <a:cubicBezTo>
                      <a:pt x="65215" y="910784"/>
                      <a:pt x="24575" y="913324"/>
                      <a:pt x="9335" y="899354"/>
                    </a:cubicBezTo>
                    <a:cubicBezTo>
                      <a:pt x="445" y="891734"/>
                      <a:pt x="-2095" y="873954"/>
                      <a:pt x="1715" y="865064"/>
                    </a:cubicBezTo>
                    <a:cubicBezTo>
                      <a:pt x="5525" y="858714"/>
                      <a:pt x="29655" y="852364"/>
                      <a:pt x="29655" y="852364"/>
                    </a:cubicBezTo>
                  </a:path>
                </a:pathLst>
              </a:custGeom>
              <a:solidFill>
                <a:srgbClr val="00DDDD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23" id="123"/>
          <p:cNvGrpSpPr/>
          <p:nvPr/>
        </p:nvGrpSpPr>
        <p:grpSpPr>
          <a:xfrm rot="0">
            <a:off x="5805677" y="5680353"/>
            <a:ext cx="1863646" cy="1863646"/>
            <a:chOff x="0" y="0"/>
            <a:chExt cx="812800" cy="812800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008257"/>
              </a:solidFill>
              <a:prstDash val="solid"/>
              <a:miter/>
            </a:ln>
          </p:spPr>
        </p:sp>
        <p:sp>
          <p:nvSpPr>
            <p:cNvPr name="TextBox 125" id="1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0677" lIns="30677" bIns="30677" rIns="30677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6" id="126"/>
          <p:cNvGrpSpPr/>
          <p:nvPr/>
        </p:nvGrpSpPr>
        <p:grpSpPr>
          <a:xfrm rot="0">
            <a:off x="11686346" y="7426002"/>
            <a:ext cx="1316896" cy="1310829"/>
            <a:chOff x="0" y="0"/>
            <a:chExt cx="1755861" cy="1747772"/>
          </a:xfrm>
        </p:grpSpPr>
        <p:grpSp>
          <p:nvGrpSpPr>
            <p:cNvPr name="Group 127" id="127"/>
            <p:cNvGrpSpPr/>
            <p:nvPr/>
          </p:nvGrpSpPr>
          <p:grpSpPr>
            <a:xfrm rot="0">
              <a:off x="345946" y="0"/>
              <a:ext cx="1113746" cy="1139256"/>
              <a:chOff x="0" y="0"/>
              <a:chExt cx="2273300" cy="2325370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45792" y="50800"/>
                <a:ext cx="2179869" cy="2226169"/>
              </a:xfrm>
              <a:custGeom>
                <a:avLst/>
                <a:gdLst/>
                <a:ahLst/>
                <a:cxnLst/>
                <a:rect r="r" b="b" t="t" l="l"/>
                <a:pathLst>
                  <a:path h="2226169" w="2179869">
                    <a:moveTo>
                      <a:pt x="709858" y="332740"/>
                    </a:moveTo>
                    <a:cubicBezTo>
                      <a:pt x="526978" y="417830"/>
                      <a:pt x="514278" y="435610"/>
                      <a:pt x="490148" y="461010"/>
                    </a:cubicBezTo>
                    <a:cubicBezTo>
                      <a:pt x="454588" y="496570"/>
                      <a:pt x="406328" y="549910"/>
                      <a:pt x="370768" y="599440"/>
                    </a:cubicBezTo>
                    <a:cubicBezTo>
                      <a:pt x="335208" y="650240"/>
                      <a:pt x="297108" y="716280"/>
                      <a:pt x="275518" y="759460"/>
                    </a:cubicBezTo>
                    <a:cubicBezTo>
                      <a:pt x="261548" y="788670"/>
                      <a:pt x="255198" y="801370"/>
                      <a:pt x="246308" y="833120"/>
                    </a:cubicBezTo>
                    <a:cubicBezTo>
                      <a:pt x="228528" y="889000"/>
                      <a:pt x="206938" y="982980"/>
                      <a:pt x="195508" y="1066800"/>
                    </a:cubicBezTo>
                    <a:cubicBezTo>
                      <a:pt x="181538" y="1159510"/>
                      <a:pt x="168838" y="1281430"/>
                      <a:pt x="173918" y="1367790"/>
                    </a:cubicBezTo>
                    <a:cubicBezTo>
                      <a:pt x="177728" y="1433830"/>
                      <a:pt x="189158" y="1482090"/>
                      <a:pt x="208208" y="1540510"/>
                    </a:cubicBezTo>
                    <a:cubicBezTo>
                      <a:pt x="228528" y="1604010"/>
                      <a:pt x="267898" y="1687830"/>
                      <a:pt x="295838" y="1736090"/>
                    </a:cubicBezTo>
                    <a:cubicBezTo>
                      <a:pt x="314888" y="1766570"/>
                      <a:pt x="326318" y="1781810"/>
                      <a:pt x="350448" y="1808480"/>
                    </a:cubicBezTo>
                    <a:cubicBezTo>
                      <a:pt x="386008" y="1846580"/>
                      <a:pt x="438078" y="1899920"/>
                      <a:pt x="491418" y="1935480"/>
                    </a:cubicBezTo>
                    <a:cubicBezTo>
                      <a:pt x="548568" y="1972310"/>
                      <a:pt x="606988" y="2004060"/>
                      <a:pt x="683188" y="2024380"/>
                    </a:cubicBezTo>
                    <a:cubicBezTo>
                      <a:pt x="779708" y="2051050"/>
                      <a:pt x="919408" y="2054860"/>
                      <a:pt x="1032438" y="2059940"/>
                    </a:cubicBezTo>
                    <a:cubicBezTo>
                      <a:pt x="1137848" y="2063750"/>
                      <a:pt x="1252148" y="2063750"/>
                      <a:pt x="1339778" y="2052320"/>
                    </a:cubicBezTo>
                    <a:cubicBezTo>
                      <a:pt x="1404548" y="2042160"/>
                      <a:pt x="1456618" y="2030730"/>
                      <a:pt x="1509958" y="2007870"/>
                    </a:cubicBezTo>
                    <a:cubicBezTo>
                      <a:pt x="1562028" y="1985010"/>
                      <a:pt x="1617908" y="1944370"/>
                      <a:pt x="1657278" y="1915160"/>
                    </a:cubicBezTo>
                    <a:cubicBezTo>
                      <a:pt x="1687758" y="1892300"/>
                      <a:pt x="1702998" y="1879600"/>
                      <a:pt x="1729668" y="1847850"/>
                    </a:cubicBezTo>
                    <a:cubicBezTo>
                      <a:pt x="1779198" y="1791970"/>
                      <a:pt x="1866828" y="1671320"/>
                      <a:pt x="1911278" y="1586230"/>
                    </a:cubicBezTo>
                    <a:cubicBezTo>
                      <a:pt x="1948108" y="1515110"/>
                      <a:pt x="1973508" y="1435100"/>
                      <a:pt x="1988748" y="1376680"/>
                    </a:cubicBezTo>
                    <a:cubicBezTo>
                      <a:pt x="1998908" y="1337310"/>
                      <a:pt x="2001448" y="1316990"/>
                      <a:pt x="2005258" y="1275080"/>
                    </a:cubicBezTo>
                    <a:cubicBezTo>
                      <a:pt x="2012878" y="1203960"/>
                      <a:pt x="2014148" y="1061720"/>
                      <a:pt x="2012878" y="991870"/>
                    </a:cubicBezTo>
                    <a:cubicBezTo>
                      <a:pt x="2011608" y="949960"/>
                      <a:pt x="2010338" y="924560"/>
                      <a:pt x="2003988" y="892810"/>
                    </a:cubicBezTo>
                    <a:cubicBezTo>
                      <a:pt x="1997638" y="863600"/>
                      <a:pt x="1991288" y="842010"/>
                      <a:pt x="1977318" y="807720"/>
                    </a:cubicBezTo>
                    <a:cubicBezTo>
                      <a:pt x="1954458" y="754380"/>
                      <a:pt x="1902388" y="655320"/>
                      <a:pt x="1864288" y="605790"/>
                    </a:cubicBezTo>
                    <a:cubicBezTo>
                      <a:pt x="1837618" y="570230"/>
                      <a:pt x="1817298" y="553720"/>
                      <a:pt x="1783008" y="524510"/>
                    </a:cubicBezTo>
                    <a:cubicBezTo>
                      <a:pt x="1733478" y="482600"/>
                      <a:pt x="1669978" y="433070"/>
                      <a:pt x="1588698" y="388620"/>
                    </a:cubicBezTo>
                    <a:cubicBezTo>
                      <a:pt x="1474398" y="326390"/>
                      <a:pt x="1276278" y="243840"/>
                      <a:pt x="1144198" y="208280"/>
                    </a:cubicBezTo>
                    <a:cubicBezTo>
                      <a:pt x="1045138" y="181610"/>
                      <a:pt x="939728" y="171450"/>
                      <a:pt x="872418" y="171450"/>
                    </a:cubicBezTo>
                    <a:cubicBezTo>
                      <a:pt x="833048" y="172720"/>
                      <a:pt x="810188" y="171450"/>
                      <a:pt x="777168" y="185420"/>
                    </a:cubicBezTo>
                    <a:cubicBezTo>
                      <a:pt x="731448" y="205740"/>
                      <a:pt x="674298" y="284480"/>
                      <a:pt x="636198" y="302260"/>
                    </a:cubicBezTo>
                    <a:cubicBezTo>
                      <a:pt x="614608" y="311150"/>
                      <a:pt x="599368" y="314960"/>
                      <a:pt x="581588" y="311150"/>
                    </a:cubicBezTo>
                    <a:cubicBezTo>
                      <a:pt x="558728" y="306070"/>
                      <a:pt x="526978" y="281940"/>
                      <a:pt x="515548" y="261620"/>
                    </a:cubicBezTo>
                    <a:cubicBezTo>
                      <a:pt x="505388" y="245110"/>
                      <a:pt x="505388" y="223520"/>
                      <a:pt x="509198" y="205740"/>
                    </a:cubicBezTo>
                    <a:cubicBezTo>
                      <a:pt x="513008" y="187960"/>
                      <a:pt x="521898" y="168910"/>
                      <a:pt x="537138" y="157480"/>
                    </a:cubicBezTo>
                    <a:cubicBezTo>
                      <a:pt x="556188" y="144780"/>
                      <a:pt x="594288" y="133350"/>
                      <a:pt x="617148" y="139700"/>
                    </a:cubicBezTo>
                    <a:cubicBezTo>
                      <a:pt x="641278" y="146050"/>
                      <a:pt x="670488" y="172720"/>
                      <a:pt x="678108" y="195580"/>
                    </a:cubicBezTo>
                    <a:cubicBezTo>
                      <a:pt x="685728" y="218440"/>
                      <a:pt x="679378" y="257810"/>
                      <a:pt x="665408" y="276860"/>
                    </a:cubicBezTo>
                    <a:cubicBezTo>
                      <a:pt x="650168" y="295910"/>
                      <a:pt x="614608" y="313690"/>
                      <a:pt x="590478" y="312420"/>
                    </a:cubicBezTo>
                    <a:cubicBezTo>
                      <a:pt x="566348" y="311150"/>
                      <a:pt x="532058" y="290830"/>
                      <a:pt x="519358" y="270510"/>
                    </a:cubicBezTo>
                    <a:cubicBezTo>
                      <a:pt x="506658" y="248920"/>
                      <a:pt x="502848" y="215900"/>
                      <a:pt x="514278" y="187960"/>
                    </a:cubicBezTo>
                    <a:cubicBezTo>
                      <a:pt x="535868" y="139700"/>
                      <a:pt x="650168" y="66040"/>
                      <a:pt x="699698" y="38100"/>
                    </a:cubicBezTo>
                    <a:cubicBezTo>
                      <a:pt x="727638" y="22860"/>
                      <a:pt x="745418" y="17780"/>
                      <a:pt x="772088" y="11430"/>
                    </a:cubicBezTo>
                    <a:cubicBezTo>
                      <a:pt x="805108" y="3810"/>
                      <a:pt x="841938" y="0"/>
                      <a:pt x="883848" y="0"/>
                    </a:cubicBezTo>
                    <a:cubicBezTo>
                      <a:pt x="937188" y="1270"/>
                      <a:pt x="998148" y="7620"/>
                      <a:pt x="1066728" y="21590"/>
                    </a:cubicBezTo>
                    <a:cubicBezTo>
                      <a:pt x="1155628" y="39370"/>
                      <a:pt x="1266118" y="68580"/>
                      <a:pt x="1370258" y="107950"/>
                    </a:cubicBezTo>
                    <a:cubicBezTo>
                      <a:pt x="1485828" y="149860"/>
                      <a:pt x="1636958" y="218440"/>
                      <a:pt x="1725858" y="273050"/>
                    </a:cubicBezTo>
                    <a:cubicBezTo>
                      <a:pt x="1785548" y="308610"/>
                      <a:pt x="1818568" y="336550"/>
                      <a:pt x="1864288" y="377190"/>
                    </a:cubicBezTo>
                    <a:cubicBezTo>
                      <a:pt x="1916358" y="425450"/>
                      <a:pt x="1977318" y="487680"/>
                      <a:pt x="2019228" y="544830"/>
                    </a:cubicBezTo>
                    <a:cubicBezTo>
                      <a:pt x="2058598" y="598170"/>
                      <a:pt x="2089078" y="660400"/>
                      <a:pt x="2111938" y="708660"/>
                    </a:cubicBezTo>
                    <a:cubicBezTo>
                      <a:pt x="2128448" y="744220"/>
                      <a:pt x="2138608" y="768350"/>
                      <a:pt x="2148768" y="803910"/>
                    </a:cubicBezTo>
                    <a:cubicBezTo>
                      <a:pt x="2160198" y="844550"/>
                      <a:pt x="2171628" y="886460"/>
                      <a:pt x="2175438" y="941070"/>
                    </a:cubicBezTo>
                    <a:cubicBezTo>
                      <a:pt x="2183058" y="1021080"/>
                      <a:pt x="2180518" y="1144270"/>
                      <a:pt x="2170358" y="1236980"/>
                    </a:cubicBezTo>
                    <a:cubicBezTo>
                      <a:pt x="2161468" y="1322070"/>
                      <a:pt x="2142418" y="1402080"/>
                      <a:pt x="2122098" y="1477010"/>
                    </a:cubicBezTo>
                    <a:cubicBezTo>
                      <a:pt x="2103048" y="1544320"/>
                      <a:pt x="2081458" y="1607820"/>
                      <a:pt x="2050978" y="1668780"/>
                    </a:cubicBezTo>
                    <a:cubicBezTo>
                      <a:pt x="2021768" y="1728470"/>
                      <a:pt x="1983668" y="1783080"/>
                      <a:pt x="1943028" y="1838960"/>
                    </a:cubicBezTo>
                    <a:cubicBezTo>
                      <a:pt x="1899848" y="1896110"/>
                      <a:pt x="1854128" y="1958340"/>
                      <a:pt x="1800788" y="2006600"/>
                    </a:cubicBezTo>
                    <a:cubicBezTo>
                      <a:pt x="1748718" y="2054860"/>
                      <a:pt x="1677598" y="2099310"/>
                      <a:pt x="1625528" y="2129790"/>
                    </a:cubicBezTo>
                    <a:cubicBezTo>
                      <a:pt x="1587428" y="2151380"/>
                      <a:pt x="1555678" y="2164080"/>
                      <a:pt x="1520118" y="2176780"/>
                    </a:cubicBezTo>
                    <a:cubicBezTo>
                      <a:pt x="1485828" y="2190750"/>
                      <a:pt x="1451538" y="2200910"/>
                      <a:pt x="1414708" y="2208530"/>
                    </a:cubicBezTo>
                    <a:cubicBezTo>
                      <a:pt x="1375338" y="2217420"/>
                      <a:pt x="1343588" y="2221230"/>
                      <a:pt x="1292788" y="2223770"/>
                    </a:cubicBezTo>
                    <a:cubicBezTo>
                      <a:pt x="1208968" y="2228850"/>
                      <a:pt x="1047678" y="2225040"/>
                      <a:pt x="952428" y="2219960"/>
                    </a:cubicBezTo>
                    <a:cubicBezTo>
                      <a:pt x="885118" y="2216150"/>
                      <a:pt x="839398" y="2213610"/>
                      <a:pt x="777168" y="2203450"/>
                    </a:cubicBezTo>
                    <a:cubicBezTo>
                      <a:pt x="706048" y="2190750"/>
                      <a:pt x="615878" y="2175510"/>
                      <a:pt x="549838" y="2150110"/>
                    </a:cubicBezTo>
                    <a:cubicBezTo>
                      <a:pt x="493958" y="2128520"/>
                      <a:pt x="450778" y="2104390"/>
                      <a:pt x="401248" y="2068830"/>
                    </a:cubicBezTo>
                    <a:cubicBezTo>
                      <a:pt x="341558" y="2026920"/>
                      <a:pt x="269168" y="1953260"/>
                      <a:pt x="224718" y="1907540"/>
                    </a:cubicBezTo>
                    <a:cubicBezTo>
                      <a:pt x="195508" y="1875790"/>
                      <a:pt x="178998" y="1858010"/>
                      <a:pt x="156138" y="1823720"/>
                    </a:cubicBezTo>
                    <a:cubicBezTo>
                      <a:pt x="126928" y="1775460"/>
                      <a:pt x="93908" y="1705610"/>
                      <a:pt x="69778" y="1640840"/>
                    </a:cubicBezTo>
                    <a:cubicBezTo>
                      <a:pt x="43108" y="1572260"/>
                      <a:pt x="15168" y="1496060"/>
                      <a:pt x="5008" y="1422400"/>
                    </a:cubicBezTo>
                    <a:cubicBezTo>
                      <a:pt x="-5152" y="1350010"/>
                      <a:pt x="2468" y="1277620"/>
                      <a:pt x="7548" y="1205230"/>
                    </a:cubicBezTo>
                    <a:cubicBezTo>
                      <a:pt x="12628" y="1134110"/>
                      <a:pt x="22788" y="1057910"/>
                      <a:pt x="35488" y="990600"/>
                    </a:cubicBezTo>
                    <a:cubicBezTo>
                      <a:pt x="46918" y="927100"/>
                      <a:pt x="59618" y="871220"/>
                      <a:pt x="79938" y="811530"/>
                    </a:cubicBezTo>
                    <a:cubicBezTo>
                      <a:pt x="102798" y="746760"/>
                      <a:pt x="142168" y="665480"/>
                      <a:pt x="166298" y="615950"/>
                    </a:cubicBezTo>
                    <a:cubicBezTo>
                      <a:pt x="181538" y="585470"/>
                      <a:pt x="186618" y="571500"/>
                      <a:pt x="205668" y="543560"/>
                    </a:cubicBezTo>
                    <a:cubicBezTo>
                      <a:pt x="236148" y="499110"/>
                      <a:pt x="294568" y="429260"/>
                      <a:pt x="341558" y="381000"/>
                    </a:cubicBezTo>
                    <a:cubicBezTo>
                      <a:pt x="384738" y="336550"/>
                      <a:pt x="424108" y="295910"/>
                      <a:pt x="474908" y="264160"/>
                    </a:cubicBezTo>
                    <a:cubicBezTo>
                      <a:pt x="526978" y="231140"/>
                      <a:pt x="610798" y="194310"/>
                      <a:pt x="653978" y="185420"/>
                    </a:cubicBezTo>
                    <a:cubicBezTo>
                      <a:pt x="678108" y="181610"/>
                      <a:pt x="694618" y="181610"/>
                      <a:pt x="709858" y="186690"/>
                    </a:cubicBezTo>
                    <a:cubicBezTo>
                      <a:pt x="722558" y="190500"/>
                      <a:pt x="732718" y="196850"/>
                      <a:pt x="740338" y="207010"/>
                    </a:cubicBezTo>
                    <a:cubicBezTo>
                      <a:pt x="750498" y="219710"/>
                      <a:pt x="760658" y="242570"/>
                      <a:pt x="760658" y="259080"/>
                    </a:cubicBezTo>
                    <a:cubicBezTo>
                      <a:pt x="760658" y="276860"/>
                      <a:pt x="750498" y="298450"/>
                      <a:pt x="740338" y="311150"/>
                    </a:cubicBezTo>
                    <a:cubicBezTo>
                      <a:pt x="732718" y="321310"/>
                      <a:pt x="709858" y="332740"/>
                      <a:pt x="709858" y="332740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659537" y="370834"/>
              <a:ext cx="172973" cy="125685"/>
              <a:chOff x="0" y="0"/>
              <a:chExt cx="353060" cy="256540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47999" y="50500"/>
                <a:ext cx="255350" cy="159219"/>
              </a:xfrm>
              <a:custGeom>
                <a:avLst/>
                <a:gdLst/>
                <a:ahLst/>
                <a:cxnLst/>
                <a:rect r="r" b="b" t="t" l="l"/>
                <a:pathLst>
                  <a:path h="159219" w="255350">
                    <a:moveTo>
                      <a:pt x="73921" y="1570"/>
                    </a:moveTo>
                    <a:cubicBezTo>
                      <a:pt x="222511" y="10460"/>
                      <a:pt x="235211" y="19350"/>
                      <a:pt x="242831" y="34590"/>
                    </a:cubicBezTo>
                    <a:cubicBezTo>
                      <a:pt x="252991" y="52370"/>
                      <a:pt x="259341" y="86660"/>
                      <a:pt x="251721" y="106980"/>
                    </a:cubicBezTo>
                    <a:cubicBezTo>
                      <a:pt x="242831" y="126030"/>
                      <a:pt x="214891" y="147620"/>
                      <a:pt x="195841" y="153970"/>
                    </a:cubicBezTo>
                    <a:cubicBezTo>
                      <a:pt x="179331" y="159050"/>
                      <a:pt x="160281" y="155240"/>
                      <a:pt x="146311" y="148890"/>
                    </a:cubicBezTo>
                    <a:cubicBezTo>
                      <a:pt x="132341" y="141270"/>
                      <a:pt x="117101" y="129840"/>
                      <a:pt x="110751" y="114600"/>
                    </a:cubicBezTo>
                    <a:cubicBezTo>
                      <a:pt x="103131" y="95550"/>
                      <a:pt x="100591" y="59990"/>
                      <a:pt x="110751" y="40940"/>
                    </a:cubicBezTo>
                    <a:cubicBezTo>
                      <a:pt x="120911" y="23160"/>
                      <a:pt x="148851" y="2840"/>
                      <a:pt x="170441" y="300"/>
                    </a:cubicBezTo>
                    <a:cubicBezTo>
                      <a:pt x="192031" y="-2240"/>
                      <a:pt x="225051" y="11730"/>
                      <a:pt x="237751" y="28240"/>
                    </a:cubicBezTo>
                    <a:cubicBezTo>
                      <a:pt x="251721" y="43480"/>
                      <a:pt x="258071" y="79040"/>
                      <a:pt x="254261" y="98090"/>
                    </a:cubicBezTo>
                    <a:cubicBezTo>
                      <a:pt x="250451" y="114600"/>
                      <a:pt x="239021" y="129840"/>
                      <a:pt x="226321" y="140000"/>
                    </a:cubicBezTo>
                    <a:cubicBezTo>
                      <a:pt x="213621" y="148890"/>
                      <a:pt x="198381" y="152700"/>
                      <a:pt x="179331" y="155240"/>
                    </a:cubicBezTo>
                    <a:cubicBezTo>
                      <a:pt x="147581" y="160320"/>
                      <a:pt x="86621" y="161590"/>
                      <a:pt x="56141" y="152700"/>
                    </a:cubicBezTo>
                    <a:cubicBezTo>
                      <a:pt x="35821" y="146350"/>
                      <a:pt x="20581" y="136190"/>
                      <a:pt x="11691" y="120950"/>
                    </a:cubicBezTo>
                    <a:cubicBezTo>
                      <a:pt x="1531" y="104440"/>
                      <a:pt x="-3549" y="70150"/>
                      <a:pt x="2801" y="51100"/>
                    </a:cubicBezTo>
                    <a:cubicBezTo>
                      <a:pt x="7881" y="33320"/>
                      <a:pt x="25661" y="18080"/>
                      <a:pt x="38361" y="10460"/>
                    </a:cubicBezTo>
                    <a:cubicBezTo>
                      <a:pt x="49791" y="2840"/>
                      <a:pt x="73921" y="1570"/>
                      <a:pt x="73921" y="1570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1" id="131"/>
            <p:cNvGrpSpPr/>
            <p:nvPr/>
          </p:nvGrpSpPr>
          <p:grpSpPr>
            <a:xfrm rot="0">
              <a:off x="913396" y="378922"/>
              <a:ext cx="186039" cy="135018"/>
              <a:chOff x="0" y="0"/>
              <a:chExt cx="379730" cy="275590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49574" y="50394"/>
                <a:ext cx="278582" cy="174293"/>
              </a:xfrm>
              <a:custGeom>
                <a:avLst/>
                <a:gdLst/>
                <a:ahLst/>
                <a:cxnLst/>
                <a:rect r="r" b="b" t="t" l="l"/>
                <a:pathLst>
                  <a:path h="174293" w="278582">
                    <a:moveTo>
                      <a:pt x="62186" y="20726"/>
                    </a:moveTo>
                    <a:cubicBezTo>
                      <a:pt x="214586" y="1676"/>
                      <a:pt x="228556" y="2946"/>
                      <a:pt x="242526" y="13106"/>
                    </a:cubicBezTo>
                    <a:cubicBezTo>
                      <a:pt x="259036" y="25806"/>
                      <a:pt x="276816" y="56286"/>
                      <a:pt x="278086" y="76606"/>
                    </a:cubicBezTo>
                    <a:cubicBezTo>
                      <a:pt x="280626" y="94386"/>
                      <a:pt x="273006" y="112166"/>
                      <a:pt x="264116" y="124866"/>
                    </a:cubicBezTo>
                    <a:cubicBezTo>
                      <a:pt x="253956" y="137566"/>
                      <a:pt x="238716" y="150266"/>
                      <a:pt x="222206" y="154076"/>
                    </a:cubicBezTo>
                    <a:cubicBezTo>
                      <a:pt x="203156" y="159156"/>
                      <a:pt x="167596" y="154076"/>
                      <a:pt x="149816" y="140106"/>
                    </a:cubicBezTo>
                    <a:cubicBezTo>
                      <a:pt x="133306" y="126136"/>
                      <a:pt x="119336" y="94386"/>
                      <a:pt x="121876" y="72796"/>
                    </a:cubicBezTo>
                    <a:cubicBezTo>
                      <a:pt x="123146" y="51206"/>
                      <a:pt x="144736" y="21996"/>
                      <a:pt x="161246" y="10566"/>
                    </a:cubicBezTo>
                    <a:cubicBezTo>
                      <a:pt x="175216" y="406"/>
                      <a:pt x="195536" y="-864"/>
                      <a:pt x="210776" y="406"/>
                    </a:cubicBezTo>
                    <a:cubicBezTo>
                      <a:pt x="226016" y="2946"/>
                      <a:pt x="245066" y="11836"/>
                      <a:pt x="255226" y="23266"/>
                    </a:cubicBezTo>
                    <a:cubicBezTo>
                      <a:pt x="266656" y="34696"/>
                      <a:pt x="276816" y="51206"/>
                      <a:pt x="278086" y="68986"/>
                    </a:cubicBezTo>
                    <a:cubicBezTo>
                      <a:pt x="279356" y="89306"/>
                      <a:pt x="266656" y="122326"/>
                      <a:pt x="252686" y="137566"/>
                    </a:cubicBezTo>
                    <a:cubicBezTo>
                      <a:pt x="239986" y="150266"/>
                      <a:pt x="226016" y="151536"/>
                      <a:pt x="205696" y="157886"/>
                    </a:cubicBezTo>
                    <a:cubicBezTo>
                      <a:pt x="173946" y="165506"/>
                      <a:pt x="107906" y="178206"/>
                      <a:pt x="74886" y="173126"/>
                    </a:cubicBezTo>
                    <a:cubicBezTo>
                      <a:pt x="53296" y="170586"/>
                      <a:pt x="36786" y="164236"/>
                      <a:pt x="24086" y="151536"/>
                    </a:cubicBezTo>
                    <a:cubicBezTo>
                      <a:pt x="11386" y="140106"/>
                      <a:pt x="2496" y="117246"/>
                      <a:pt x="1226" y="102006"/>
                    </a:cubicBezTo>
                    <a:cubicBezTo>
                      <a:pt x="-1314" y="89306"/>
                      <a:pt x="-44" y="77876"/>
                      <a:pt x="6306" y="65176"/>
                    </a:cubicBezTo>
                    <a:cubicBezTo>
                      <a:pt x="16466" y="49936"/>
                      <a:pt x="62186" y="20726"/>
                      <a:pt x="62186" y="20726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632160" y="598561"/>
              <a:ext cx="520785" cy="189772"/>
              <a:chOff x="0" y="0"/>
              <a:chExt cx="1062990" cy="387350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48157" y="50731"/>
                <a:ext cx="962953" cy="289497"/>
              </a:xfrm>
              <a:custGeom>
                <a:avLst/>
                <a:gdLst/>
                <a:ahLst/>
                <a:cxnLst/>
                <a:rect r="r" b="b" t="t" l="l"/>
                <a:pathLst>
                  <a:path h="289497" w="962953">
                    <a:moveTo>
                      <a:pt x="89003" y="110559"/>
                    </a:moveTo>
                    <a:cubicBezTo>
                      <a:pt x="355703" y="130879"/>
                      <a:pt x="583033" y="133419"/>
                      <a:pt x="674473" y="125799"/>
                    </a:cubicBezTo>
                    <a:cubicBezTo>
                      <a:pt x="716383" y="121989"/>
                      <a:pt x="744323" y="125799"/>
                      <a:pt x="767183" y="109289"/>
                    </a:cubicBezTo>
                    <a:cubicBezTo>
                      <a:pt x="791313" y="94049"/>
                      <a:pt x="793853" y="49599"/>
                      <a:pt x="814173" y="31819"/>
                    </a:cubicBezTo>
                    <a:cubicBezTo>
                      <a:pt x="834493" y="15309"/>
                      <a:pt x="863703" y="-1201"/>
                      <a:pt x="886563" y="69"/>
                    </a:cubicBezTo>
                    <a:cubicBezTo>
                      <a:pt x="909423" y="2609"/>
                      <a:pt x="941173" y="21659"/>
                      <a:pt x="952603" y="41979"/>
                    </a:cubicBezTo>
                    <a:cubicBezTo>
                      <a:pt x="964033" y="62299"/>
                      <a:pt x="962763" y="100399"/>
                      <a:pt x="955143" y="120719"/>
                    </a:cubicBezTo>
                    <a:cubicBezTo>
                      <a:pt x="948793" y="137229"/>
                      <a:pt x="932283" y="151199"/>
                      <a:pt x="917043" y="157549"/>
                    </a:cubicBezTo>
                    <a:cubicBezTo>
                      <a:pt x="901803" y="165169"/>
                      <a:pt x="881483" y="170249"/>
                      <a:pt x="864973" y="165169"/>
                    </a:cubicBezTo>
                    <a:cubicBezTo>
                      <a:pt x="843383" y="160089"/>
                      <a:pt x="812903" y="138499"/>
                      <a:pt x="804013" y="116909"/>
                    </a:cubicBezTo>
                    <a:cubicBezTo>
                      <a:pt x="793853" y="95319"/>
                      <a:pt x="797663" y="58489"/>
                      <a:pt x="809093" y="39439"/>
                    </a:cubicBezTo>
                    <a:cubicBezTo>
                      <a:pt x="821793" y="19119"/>
                      <a:pt x="854813" y="1339"/>
                      <a:pt x="877673" y="69"/>
                    </a:cubicBezTo>
                    <a:cubicBezTo>
                      <a:pt x="900533" y="69"/>
                      <a:pt x="933553" y="17849"/>
                      <a:pt x="947523" y="34359"/>
                    </a:cubicBezTo>
                    <a:cubicBezTo>
                      <a:pt x="958953" y="48329"/>
                      <a:pt x="964033" y="68649"/>
                      <a:pt x="962763" y="85159"/>
                    </a:cubicBezTo>
                    <a:cubicBezTo>
                      <a:pt x="962763" y="102939"/>
                      <a:pt x="955143" y="116909"/>
                      <a:pt x="944983" y="135959"/>
                    </a:cubicBezTo>
                    <a:cubicBezTo>
                      <a:pt x="929743" y="162629"/>
                      <a:pt x="897993" y="204539"/>
                      <a:pt x="867513" y="227399"/>
                    </a:cubicBezTo>
                    <a:cubicBezTo>
                      <a:pt x="838303" y="248989"/>
                      <a:pt x="800203" y="261689"/>
                      <a:pt x="767183" y="271849"/>
                    </a:cubicBezTo>
                    <a:cubicBezTo>
                      <a:pt x="736703" y="280739"/>
                      <a:pt x="716383" y="283279"/>
                      <a:pt x="674473" y="285819"/>
                    </a:cubicBezTo>
                    <a:cubicBezTo>
                      <a:pt x="583033" y="292169"/>
                      <a:pt x="358243" y="289629"/>
                      <a:pt x="242673" y="283279"/>
                    </a:cubicBezTo>
                    <a:cubicBezTo>
                      <a:pt x="165203" y="278199"/>
                      <a:pt x="87733" y="278199"/>
                      <a:pt x="48363" y="260419"/>
                    </a:cubicBezTo>
                    <a:cubicBezTo>
                      <a:pt x="28043" y="251529"/>
                      <a:pt x="15343" y="238829"/>
                      <a:pt x="7723" y="223589"/>
                    </a:cubicBezTo>
                    <a:cubicBezTo>
                      <a:pt x="103" y="207079"/>
                      <a:pt x="-2437" y="184219"/>
                      <a:pt x="2643" y="167709"/>
                    </a:cubicBezTo>
                    <a:cubicBezTo>
                      <a:pt x="7723" y="151199"/>
                      <a:pt x="20423" y="132149"/>
                      <a:pt x="34393" y="123259"/>
                    </a:cubicBezTo>
                    <a:cubicBezTo>
                      <a:pt x="49633" y="113099"/>
                      <a:pt x="89003" y="110559"/>
                      <a:pt x="89003" y="110559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815710" y="1020415"/>
              <a:ext cx="147462" cy="727357"/>
              <a:chOff x="0" y="0"/>
              <a:chExt cx="300990" cy="148463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44891" y="50153"/>
                <a:ext cx="202759" cy="1382641"/>
              </a:xfrm>
              <a:custGeom>
                <a:avLst/>
                <a:gdLst/>
                <a:ahLst/>
                <a:cxnLst/>
                <a:rect r="r" b="b" t="t" l="l"/>
                <a:pathLst>
                  <a:path h="1382641" w="202759">
                    <a:moveTo>
                      <a:pt x="202759" y="76847"/>
                    </a:moveTo>
                    <a:cubicBezTo>
                      <a:pt x="200219" y="829957"/>
                      <a:pt x="192599" y="1200797"/>
                      <a:pt x="174819" y="1298587"/>
                    </a:cubicBezTo>
                    <a:cubicBezTo>
                      <a:pt x="169739" y="1325257"/>
                      <a:pt x="169739" y="1335417"/>
                      <a:pt x="157039" y="1349387"/>
                    </a:cubicBezTo>
                    <a:cubicBezTo>
                      <a:pt x="143069" y="1365897"/>
                      <a:pt x="107509" y="1382407"/>
                      <a:pt x="85919" y="1382407"/>
                    </a:cubicBezTo>
                    <a:cubicBezTo>
                      <a:pt x="66869" y="1382407"/>
                      <a:pt x="47819" y="1374787"/>
                      <a:pt x="35119" y="1362087"/>
                    </a:cubicBezTo>
                    <a:cubicBezTo>
                      <a:pt x="19879" y="1346847"/>
                      <a:pt x="3369" y="1312557"/>
                      <a:pt x="5909" y="1288427"/>
                    </a:cubicBezTo>
                    <a:cubicBezTo>
                      <a:pt x="8449" y="1265567"/>
                      <a:pt x="32579" y="1235087"/>
                      <a:pt x="50359" y="1223657"/>
                    </a:cubicBezTo>
                    <a:cubicBezTo>
                      <a:pt x="65599" y="1213497"/>
                      <a:pt x="85919" y="1209687"/>
                      <a:pt x="103699" y="1214767"/>
                    </a:cubicBezTo>
                    <a:cubicBezTo>
                      <a:pt x="125289" y="1219847"/>
                      <a:pt x="155769" y="1243977"/>
                      <a:pt x="167199" y="1263027"/>
                    </a:cubicBezTo>
                    <a:cubicBezTo>
                      <a:pt x="176089" y="1278267"/>
                      <a:pt x="176089" y="1299857"/>
                      <a:pt x="172279" y="1316367"/>
                    </a:cubicBezTo>
                    <a:cubicBezTo>
                      <a:pt x="168469" y="1332877"/>
                      <a:pt x="158309" y="1351927"/>
                      <a:pt x="144339" y="1362087"/>
                    </a:cubicBezTo>
                    <a:cubicBezTo>
                      <a:pt x="131639" y="1373517"/>
                      <a:pt x="111319" y="1381137"/>
                      <a:pt x="94809" y="1382407"/>
                    </a:cubicBezTo>
                    <a:cubicBezTo>
                      <a:pt x="77029" y="1383677"/>
                      <a:pt x="56709" y="1379867"/>
                      <a:pt x="42739" y="1368437"/>
                    </a:cubicBezTo>
                    <a:cubicBezTo>
                      <a:pt x="24959" y="1354467"/>
                      <a:pt x="13529" y="1335417"/>
                      <a:pt x="5909" y="1298587"/>
                    </a:cubicBezTo>
                    <a:cubicBezTo>
                      <a:pt x="-18221" y="1189367"/>
                      <a:pt x="38929" y="831227"/>
                      <a:pt x="45279" y="615327"/>
                    </a:cubicBezTo>
                    <a:cubicBezTo>
                      <a:pt x="51629" y="421017"/>
                      <a:pt x="23689" y="140347"/>
                      <a:pt x="49089" y="59067"/>
                    </a:cubicBezTo>
                    <a:cubicBezTo>
                      <a:pt x="57979" y="33667"/>
                      <a:pt x="66869" y="23507"/>
                      <a:pt x="80839" y="13347"/>
                    </a:cubicBezTo>
                    <a:cubicBezTo>
                      <a:pt x="94809" y="3187"/>
                      <a:pt x="117669" y="-1893"/>
                      <a:pt x="134179" y="647"/>
                    </a:cubicBezTo>
                    <a:cubicBezTo>
                      <a:pt x="151959" y="1917"/>
                      <a:pt x="172279" y="13347"/>
                      <a:pt x="183709" y="26047"/>
                    </a:cubicBezTo>
                    <a:cubicBezTo>
                      <a:pt x="195139" y="38747"/>
                      <a:pt x="202759" y="76847"/>
                      <a:pt x="202759" y="76847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856775" y="1175344"/>
              <a:ext cx="769045" cy="266303"/>
              <a:chOff x="0" y="0"/>
              <a:chExt cx="1569720" cy="543560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50638" y="50800"/>
                <a:ext cx="1469552" cy="441793"/>
              </a:xfrm>
              <a:custGeom>
                <a:avLst/>
                <a:gdLst/>
                <a:ahLst/>
                <a:cxnLst/>
                <a:rect r="r" b="b" t="t" l="l"/>
                <a:pathLst>
                  <a:path h="441793" w="1469552">
                    <a:moveTo>
                      <a:pt x="56042" y="302260"/>
                    </a:moveTo>
                    <a:cubicBezTo>
                      <a:pt x="1063152" y="137160"/>
                      <a:pt x="1201582" y="90170"/>
                      <a:pt x="1282862" y="54610"/>
                    </a:cubicBezTo>
                    <a:cubicBezTo>
                      <a:pt x="1326042" y="35560"/>
                      <a:pt x="1350172" y="8890"/>
                      <a:pt x="1376842" y="2540"/>
                    </a:cubicBezTo>
                    <a:cubicBezTo>
                      <a:pt x="1394622" y="-1270"/>
                      <a:pt x="1409862" y="-1270"/>
                      <a:pt x="1423832" y="6350"/>
                    </a:cubicBezTo>
                    <a:cubicBezTo>
                      <a:pt x="1441612" y="15240"/>
                      <a:pt x="1464472" y="39370"/>
                      <a:pt x="1468282" y="59690"/>
                    </a:cubicBezTo>
                    <a:cubicBezTo>
                      <a:pt x="1472092" y="80010"/>
                      <a:pt x="1460662" y="111760"/>
                      <a:pt x="1447962" y="127000"/>
                    </a:cubicBezTo>
                    <a:cubicBezTo>
                      <a:pt x="1437802" y="138430"/>
                      <a:pt x="1422562" y="147320"/>
                      <a:pt x="1406052" y="147320"/>
                    </a:cubicBezTo>
                    <a:cubicBezTo>
                      <a:pt x="1387002" y="148590"/>
                      <a:pt x="1355252" y="137160"/>
                      <a:pt x="1340012" y="124460"/>
                    </a:cubicBezTo>
                    <a:cubicBezTo>
                      <a:pt x="1328582" y="114300"/>
                      <a:pt x="1320962" y="96520"/>
                      <a:pt x="1320962" y="81280"/>
                    </a:cubicBezTo>
                    <a:cubicBezTo>
                      <a:pt x="1320962" y="62230"/>
                      <a:pt x="1334932" y="30480"/>
                      <a:pt x="1347632" y="16510"/>
                    </a:cubicBezTo>
                    <a:cubicBezTo>
                      <a:pt x="1360332" y="6350"/>
                      <a:pt x="1378112" y="1270"/>
                      <a:pt x="1392082" y="0"/>
                    </a:cubicBezTo>
                    <a:cubicBezTo>
                      <a:pt x="1407322" y="0"/>
                      <a:pt x="1426372" y="5080"/>
                      <a:pt x="1437802" y="13970"/>
                    </a:cubicBezTo>
                    <a:cubicBezTo>
                      <a:pt x="1450502" y="22860"/>
                      <a:pt x="1461932" y="38100"/>
                      <a:pt x="1465742" y="52070"/>
                    </a:cubicBezTo>
                    <a:cubicBezTo>
                      <a:pt x="1470822" y="66040"/>
                      <a:pt x="1470822" y="85090"/>
                      <a:pt x="1465742" y="99060"/>
                    </a:cubicBezTo>
                    <a:cubicBezTo>
                      <a:pt x="1460662" y="113030"/>
                      <a:pt x="1450502" y="124460"/>
                      <a:pt x="1436532" y="137160"/>
                    </a:cubicBezTo>
                    <a:cubicBezTo>
                      <a:pt x="1413672" y="154940"/>
                      <a:pt x="1370492" y="175260"/>
                      <a:pt x="1336202" y="190500"/>
                    </a:cubicBezTo>
                    <a:cubicBezTo>
                      <a:pt x="1300642" y="204470"/>
                      <a:pt x="1272702" y="212090"/>
                      <a:pt x="1224442" y="226060"/>
                    </a:cubicBezTo>
                    <a:cubicBezTo>
                      <a:pt x="1136812" y="250190"/>
                      <a:pt x="1000922" y="281940"/>
                      <a:pt x="854872" y="309880"/>
                    </a:cubicBezTo>
                    <a:cubicBezTo>
                      <a:pt x="641512" y="353060"/>
                      <a:pt x="169072" y="453390"/>
                      <a:pt x="67472" y="440690"/>
                    </a:cubicBezTo>
                    <a:cubicBezTo>
                      <a:pt x="42072" y="438150"/>
                      <a:pt x="33182" y="431800"/>
                      <a:pt x="21752" y="421640"/>
                    </a:cubicBezTo>
                    <a:cubicBezTo>
                      <a:pt x="10322" y="410210"/>
                      <a:pt x="1432" y="391160"/>
                      <a:pt x="162" y="375920"/>
                    </a:cubicBezTo>
                    <a:cubicBezTo>
                      <a:pt x="-1108" y="360680"/>
                      <a:pt x="5242" y="340360"/>
                      <a:pt x="14132" y="328930"/>
                    </a:cubicBezTo>
                    <a:cubicBezTo>
                      <a:pt x="24292" y="316230"/>
                      <a:pt x="56042" y="302260"/>
                      <a:pt x="56042" y="302260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9" id="139"/>
            <p:cNvGrpSpPr/>
            <p:nvPr/>
          </p:nvGrpSpPr>
          <p:grpSpPr>
            <a:xfrm rot="0">
              <a:off x="103286" y="1273030"/>
              <a:ext cx="843709" cy="175462"/>
              <a:chOff x="0" y="0"/>
              <a:chExt cx="1722120" cy="358140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50605" y="50604"/>
                <a:ext cx="1622930" cy="255466"/>
              </a:xfrm>
              <a:custGeom>
                <a:avLst/>
                <a:gdLst/>
                <a:ahLst/>
                <a:cxnLst/>
                <a:rect r="r" b="b" t="t" l="l"/>
                <a:pathLst>
                  <a:path h="255466" w="1622930">
                    <a:moveTo>
                      <a:pt x="1544515" y="255466"/>
                    </a:moveTo>
                    <a:cubicBezTo>
                      <a:pt x="1209235" y="202126"/>
                      <a:pt x="1094935" y="189426"/>
                      <a:pt x="943805" y="177996"/>
                    </a:cubicBezTo>
                    <a:cubicBezTo>
                      <a:pt x="710125" y="161486"/>
                      <a:pt x="150055" y="172916"/>
                      <a:pt x="49725" y="138626"/>
                    </a:cubicBezTo>
                    <a:cubicBezTo>
                      <a:pt x="26865" y="13100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2895" y="34486"/>
                      <a:pt x="23055" y="25596"/>
                    </a:cubicBezTo>
                    <a:cubicBezTo>
                      <a:pt x="30675" y="16706"/>
                      <a:pt x="38295" y="14166"/>
                      <a:pt x="50995" y="10356"/>
                    </a:cubicBezTo>
                    <a:cubicBezTo>
                      <a:pt x="71315" y="4006"/>
                      <a:pt x="115765" y="-1074"/>
                      <a:pt x="139895" y="196"/>
                    </a:cubicBezTo>
                    <a:cubicBezTo>
                      <a:pt x="156405" y="1466"/>
                      <a:pt x="170375" y="4006"/>
                      <a:pt x="180535" y="11626"/>
                    </a:cubicBezTo>
                    <a:cubicBezTo>
                      <a:pt x="191965" y="19246"/>
                      <a:pt x="203395" y="31946"/>
                      <a:pt x="207205" y="44646"/>
                    </a:cubicBezTo>
                    <a:cubicBezTo>
                      <a:pt x="211015" y="62426"/>
                      <a:pt x="208475" y="92906"/>
                      <a:pt x="197045" y="106876"/>
                    </a:cubicBezTo>
                    <a:cubicBezTo>
                      <a:pt x="185615" y="122116"/>
                      <a:pt x="158945" y="134816"/>
                      <a:pt x="139895" y="133546"/>
                    </a:cubicBezTo>
                    <a:cubicBezTo>
                      <a:pt x="122115" y="133546"/>
                      <a:pt x="96715" y="115766"/>
                      <a:pt x="86555" y="101796"/>
                    </a:cubicBezTo>
                    <a:cubicBezTo>
                      <a:pt x="77665" y="90366"/>
                      <a:pt x="75125" y="73856"/>
                      <a:pt x="77665" y="59886"/>
                    </a:cubicBezTo>
                    <a:cubicBezTo>
                      <a:pt x="78935" y="47186"/>
                      <a:pt x="84015" y="30676"/>
                      <a:pt x="94175" y="21786"/>
                    </a:cubicBezTo>
                    <a:cubicBezTo>
                      <a:pt x="108145" y="9086"/>
                      <a:pt x="136085" y="-2344"/>
                      <a:pt x="153865" y="1466"/>
                    </a:cubicBezTo>
                    <a:cubicBezTo>
                      <a:pt x="172915" y="4006"/>
                      <a:pt x="197045" y="21786"/>
                      <a:pt x="204665" y="38296"/>
                    </a:cubicBezTo>
                    <a:cubicBezTo>
                      <a:pt x="212285" y="54806"/>
                      <a:pt x="208475" y="85286"/>
                      <a:pt x="200855" y="101796"/>
                    </a:cubicBezTo>
                    <a:cubicBezTo>
                      <a:pt x="194505" y="114496"/>
                      <a:pt x="184345" y="122116"/>
                      <a:pt x="169105" y="129736"/>
                    </a:cubicBezTo>
                    <a:cubicBezTo>
                      <a:pt x="142435" y="139896"/>
                      <a:pt x="77665" y="146246"/>
                      <a:pt x="49725" y="138626"/>
                    </a:cubicBezTo>
                    <a:cubicBezTo>
                      <a:pt x="31945" y="133546"/>
                      <a:pt x="19245" y="123386"/>
                      <a:pt x="11625" y="111956"/>
                    </a:cubicBezTo>
                    <a:cubicBezTo>
                      <a:pt x="4005" y="99256"/>
                      <a:pt x="-1075" y="80206"/>
                      <a:pt x="195" y="66236"/>
                    </a:cubicBezTo>
                    <a:cubicBezTo>
                      <a:pt x="2735" y="52266"/>
                      <a:pt x="11625" y="34486"/>
                      <a:pt x="23055" y="25596"/>
                    </a:cubicBezTo>
                    <a:cubicBezTo>
                      <a:pt x="33215" y="15436"/>
                      <a:pt x="49725" y="10356"/>
                      <a:pt x="66235" y="9086"/>
                    </a:cubicBezTo>
                    <a:cubicBezTo>
                      <a:pt x="86555" y="7816"/>
                      <a:pt x="97985" y="17976"/>
                      <a:pt x="132275" y="21786"/>
                    </a:cubicBezTo>
                    <a:cubicBezTo>
                      <a:pt x="252925" y="35756"/>
                      <a:pt x="731715" y="34486"/>
                      <a:pt x="953965" y="48456"/>
                    </a:cubicBezTo>
                    <a:cubicBezTo>
                      <a:pt x="1106365" y="57346"/>
                      <a:pt x="1225745" y="68776"/>
                      <a:pt x="1338775" y="84016"/>
                    </a:cubicBezTo>
                    <a:cubicBezTo>
                      <a:pt x="1430215" y="96716"/>
                      <a:pt x="1540705" y="105606"/>
                      <a:pt x="1583885" y="127196"/>
                    </a:cubicBezTo>
                    <a:cubicBezTo>
                      <a:pt x="1602935" y="137356"/>
                      <a:pt x="1611825" y="147516"/>
                      <a:pt x="1618175" y="161486"/>
                    </a:cubicBezTo>
                    <a:cubicBezTo>
                      <a:pt x="1623255" y="175456"/>
                      <a:pt x="1624525" y="194506"/>
                      <a:pt x="1620715" y="208476"/>
                    </a:cubicBezTo>
                    <a:cubicBezTo>
                      <a:pt x="1615635" y="223716"/>
                      <a:pt x="1604205" y="238956"/>
                      <a:pt x="1591505" y="246576"/>
                    </a:cubicBezTo>
                    <a:cubicBezTo>
                      <a:pt x="1578805" y="254196"/>
                      <a:pt x="1544515" y="255466"/>
                      <a:pt x="1544515" y="255466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1436048" y="1104413"/>
              <a:ext cx="319813" cy="298658"/>
              <a:chOff x="0" y="0"/>
              <a:chExt cx="652780" cy="609600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46625" y="50662"/>
                <a:ext cx="554195" cy="509258"/>
              </a:xfrm>
              <a:custGeom>
                <a:avLst/>
                <a:gdLst/>
                <a:ahLst/>
                <a:cxnLst/>
                <a:rect r="r" b="b" t="t" l="l"/>
                <a:pathLst>
                  <a:path h="509258" w="554195">
                    <a:moveTo>
                      <a:pt x="42275" y="132218"/>
                    </a:moveTo>
                    <a:cubicBezTo>
                      <a:pt x="253095" y="33158"/>
                      <a:pt x="264525" y="9028"/>
                      <a:pt x="287385" y="3948"/>
                    </a:cubicBezTo>
                    <a:cubicBezTo>
                      <a:pt x="310245" y="-1132"/>
                      <a:pt x="345805" y="5218"/>
                      <a:pt x="363585" y="17918"/>
                    </a:cubicBezTo>
                    <a:cubicBezTo>
                      <a:pt x="378825" y="29348"/>
                      <a:pt x="390255" y="50938"/>
                      <a:pt x="394065" y="68718"/>
                    </a:cubicBezTo>
                    <a:cubicBezTo>
                      <a:pt x="396605" y="86498"/>
                      <a:pt x="392795" y="123328"/>
                      <a:pt x="382635" y="125868"/>
                    </a:cubicBezTo>
                    <a:cubicBezTo>
                      <a:pt x="372475" y="129678"/>
                      <a:pt x="324215" y="69988"/>
                      <a:pt x="328025" y="64908"/>
                    </a:cubicBezTo>
                    <a:cubicBezTo>
                      <a:pt x="331835" y="59828"/>
                      <a:pt x="405495" y="110628"/>
                      <a:pt x="411845" y="104278"/>
                    </a:cubicBezTo>
                    <a:cubicBezTo>
                      <a:pt x="415655" y="101738"/>
                      <a:pt x="404225" y="86498"/>
                      <a:pt x="406765" y="85228"/>
                    </a:cubicBezTo>
                    <a:cubicBezTo>
                      <a:pt x="409305" y="82688"/>
                      <a:pt x="419465" y="89038"/>
                      <a:pt x="425815" y="94118"/>
                    </a:cubicBezTo>
                    <a:cubicBezTo>
                      <a:pt x="434705" y="100468"/>
                      <a:pt x="447405" y="111898"/>
                      <a:pt x="453755" y="123328"/>
                    </a:cubicBezTo>
                    <a:cubicBezTo>
                      <a:pt x="460105" y="134758"/>
                      <a:pt x="465185" y="147458"/>
                      <a:pt x="465185" y="162698"/>
                    </a:cubicBezTo>
                    <a:cubicBezTo>
                      <a:pt x="463915" y="179208"/>
                      <a:pt x="456295" y="205878"/>
                      <a:pt x="446135" y="219848"/>
                    </a:cubicBezTo>
                    <a:cubicBezTo>
                      <a:pt x="437245" y="231278"/>
                      <a:pt x="427085" y="238898"/>
                      <a:pt x="413115" y="243978"/>
                    </a:cubicBezTo>
                    <a:cubicBezTo>
                      <a:pt x="396605" y="250328"/>
                      <a:pt x="353425" y="249058"/>
                      <a:pt x="353425" y="246518"/>
                    </a:cubicBezTo>
                    <a:cubicBezTo>
                      <a:pt x="352155" y="242708"/>
                      <a:pt x="438515" y="218578"/>
                      <a:pt x="439785" y="221118"/>
                    </a:cubicBezTo>
                    <a:cubicBezTo>
                      <a:pt x="441055" y="224928"/>
                      <a:pt x="378825" y="273188"/>
                      <a:pt x="364855" y="266838"/>
                    </a:cubicBezTo>
                    <a:cubicBezTo>
                      <a:pt x="349615" y="259218"/>
                      <a:pt x="343265" y="181748"/>
                      <a:pt x="357235" y="169048"/>
                    </a:cubicBezTo>
                    <a:cubicBezTo>
                      <a:pt x="373745" y="156348"/>
                      <a:pt x="433435" y="179208"/>
                      <a:pt x="465185" y="198258"/>
                    </a:cubicBezTo>
                    <a:cubicBezTo>
                      <a:pt x="499475" y="219848"/>
                      <a:pt x="551545" y="260488"/>
                      <a:pt x="554085" y="293508"/>
                    </a:cubicBezTo>
                    <a:cubicBezTo>
                      <a:pt x="556625" y="323988"/>
                      <a:pt x="514715" y="372248"/>
                      <a:pt x="486775" y="390028"/>
                    </a:cubicBezTo>
                    <a:cubicBezTo>
                      <a:pt x="463915" y="405268"/>
                      <a:pt x="437245" y="401458"/>
                      <a:pt x="408035" y="405268"/>
                    </a:cubicBezTo>
                    <a:cubicBezTo>
                      <a:pt x="368665" y="411618"/>
                      <a:pt x="305165" y="428128"/>
                      <a:pt x="270875" y="419238"/>
                    </a:cubicBezTo>
                    <a:cubicBezTo>
                      <a:pt x="249285" y="414158"/>
                      <a:pt x="231505" y="398918"/>
                      <a:pt x="220075" y="384948"/>
                    </a:cubicBezTo>
                    <a:cubicBezTo>
                      <a:pt x="211185" y="372248"/>
                      <a:pt x="206105" y="358278"/>
                      <a:pt x="204835" y="344308"/>
                    </a:cubicBezTo>
                    <a:cubicBezTo>
                      <a:pt x="203565" y="331608"/>
                      <a:pt x="204835" y="316368"/>
                      <a:pt x="209915" y="302398"/>
                    </a:cubicBezTo>
                    <a:cubicBezTo>
                      <a:pt x="214995" y="289698"/>
                      <a:pt x="221345" y="276998"/>
                      <a:pt x="234045" y="268108"/>
                    </a:cubicBezTo>
                    <a:cubicBezTo>
                      <a:pt x="248015" y="256678"/>
                      <a:pt x="269605" y="241438"/>
                      <a:pt x="292465" y="245248"/>
                    </a:cubicBezTo>
                    <a:cubicBezTo>
                      <a:pt x="333105" y="252868"/>
                      <a:pt x="429625" y="340498"/>
                      <a:pt x="449945" y="381138"/>
                    </a:cubicBezTo>
                    <a:cubicBezTo>
                      <a:pt x="461375" y="403998"/>
                      <a:pt x="461375" y="425588"/>
                      <a:pt x="455025" y="444638"/>
                    </a:cubicBezTo>
                    <a:cubicBezTo>
                      <a:pt x="449945" y="463688"/>
                      <a:pt x="432165" y="484008"/>
                      <a:pt x="418195" y="494168"/>
                    </a:cubicBezTo>
                    <a:cubicBezTo>
                      <a:pt x="405495" y="503058"/>
                      <a:pt x="391525" y="506868"/>
                      <a:pt x="377555" y="508138"/>
                    </a:cubicBezTo>
                    <a:cubicBezTo>
                      <a:pt x="363585" y="509408"/>
                      <a:pt x="352155" y="508138"/>
                      <a:pt x="335645" y="501788"/>
                    </a:cubicBezTo>
                    <a:cubicBezTo>
                      <a:pt x="300085" y="486548"/>
                      <a:pt x="220075" y="423048"/>
                      <a:pt x="192135" y="390028"/>
                    </a:cubicBezTo>
                    <a:cubicBezTo>
                      <a:pt x="176895" y="372248"/>
                      <a:pt x="168005" y="358278"/>
                      <a:pt x="164195" y="341768"/>
                    </a:cubicBezTo>
                    <a:cubicBezTo>
                      <a:pt x="160385" y="323988"/>
                      <a:pt x="164195" y="301128"/>
                      <a:pt x="171815" y="284618"/>
                    </a:cubicBezTo>
                    <a:cubicBezTo>
                      <a:pt x="179435" y="268108"/>
                      <a:pt x="194675" y="251598"/>
                      <a:pt x="212455" y="243978"/>
                    </a:cubicBezTo>
                    <a:cubicBezTo>
                      <a:pt x="232775" y="235088"/>
                      <a:pt x="273415" y="233818"/>
                      <a:pt x="295005" y="246518"/>
                    </a:cubicBezTo>
                    <a:cubicBezTo>
                      <a:pt x="316595" y="257948"/>
                      <a:pt x="338185" y="292238"/>
                      <a:pt x="340725" y="316368"/>
                    </a:cubicBezTo>
                    <a:cubicBezTo>
                      <a:pt x="343265" y="340498"/>
                      <a:pt x="326755" y="377328"/>
                      <a:pt x="307705" y="393838"/>
                    </a:cubicBezTo>
                    <a:cubicBezTo>
                      <a:pt x="288655" y="409078"/>
                      <a:pt x="249285" y="416698"/>
                      <a:pt x="226425" y="409078"/>
                    </a:cubicBezTo>
                    <a:cubicBezTo>
                      <a:pt x="202295" y="402728"/>
                      <a:pt x="174355" y="373518"/>
                      <a:pt x="166735" y="350658"/>
                    </a:cubicBezTo>
                    <a:cubicBezTo>
                      <a:pt x="159115" y="326528"/>
                      <a:pt x="169275" y="287158"/>
                      <a:pt x="181975" y="268108"/>
                    </a:cubicBezTo>
                    <a:cubicBezTo>
                      <a:pt x="193405" y="252868"/>
                      <a:pt x="212455" y="241438"/>
                      <a:pt x="230235" y="237628"/>
                    </a:cubicBezTo>
                    <a:cubicBezTo>
                      <a:pt x="248015" y="232548"/>
                      <a:pt x="264525" y="233818"/>
                      <a:pt x="287385" y="241438"/>
                    </a:cubicBezTo>
                    <a:cubicBezTo>
                      <a:pt x="326755" y="257948"/>
                      <a:pt x="413115" y="326528"/>
                      <a:pt x="438515" y="363358"/>
                    </a:cubicBezTo>
                    <a:cubicBezTo>
                      <a:pt x="453755" y="383678"/>
                      <a:pt x="458835" y="405268"/>
                      <a:pt x="458835" y="423048"/>
                    </a:cubicBezTo>
                    <a:cubicBezTo>
                      <a:pt x="458835" y="438288"/>
                      <a:pt x="455025" y="450988"/>
                      <a:pt x="447405" y="463688"/>
                    </a:cubicBezTo>
                    <a:cubicBezTo>
                      <a:pt x="437245" y="478928"/>
                      <a:pt x="416925" y="497978"/>
                      <a:pt x="397875" y="504328"/>
                    </a:cubicBezTo>
                    <a:cubicBezTo>
                      <a:pt x="380095" y="510678"/>
                      <a:pt x="352155" y="511948"/>
                      <a:pt x="335645" y="501788"/>
                    </a:cubicBezTo>
                    <a:cubicBezTo>
                      <a:pt x="315325" y="489088"/>
                      <a:pt x="311515" y="439558"/>
                      <a:pt x="292465" y="421778"/>
                    </a:cubicBezTo>
                    <a:cubicBezTo>
                      <a:pt x="275955" y="407808"/>
                      <a:pt x="248015" y="412888"/>
                      <a:pt x="234045" y="400188"/>
                    </a:cubicBezTo>
                    <a:cubicBezTo>
                      <a:pt x="218805" y="387488"/>
                      <a:pt x="208645" y="362088"/>
                      <a:pt x="204835" y="344308"/>
                    </a:cubicBezTo>
                    <a:cubicBezTo>
                      <a:pt x="202295" y="330338"/>
                      <a:pt x="204835" y="316368"/>
                      <a:pt x="209915" y="302398"/>
                    </a:cubicBezTo>
                    <a:cubicBezTo>
                      <a:pt x="214995" y="289698"/>
                      <a:pt x="220075" y="278268"/>
                      <a:pt x="234045" y="268108"/>
                    </a:cubicBezTo>
                    <a:cubicBezTo>
                      <a:pt x="255635" y="251598"/>
                      <a:pt x="312785" y="238898"/>
                      <a:pt x="348345" y="235088"/>
                    </a:cubicBezTo>
                    <a:cubicBezTo>
                      <a:pt x="377555" y="233818"/>
                      <a:pt x="422005" y="230008"/>
                      <a:pt x="432165" y="245248"/>
                    </a:cubicBezTo>
                    <a:cubicBezTo>
                      <a:pt x="443595" y="264298"/>
                      <a:pt x="414385" y="341768"/>
                      <a:pt x="390255" y="354468"/>
                    </a:cubicBezTo>
                    <a:cubicBezTo>
                      <a:pt x="368665" y="364628"/>
                      <a:pt x="325485" y="346848"/>
                      <a:pt x="298815" y="331608"/>
                    </a:cubicBezTo>
                    <a:cubicBezTo>
                      <a:pt x="272145" y="316368"/>
                      <a:pt x="230235" y="288428"/>
                      <a:pt x="227695" y="259218"/>
                    </a:cubicBezTo>
                    <a:cubicBezTo>
                      <a:pt x="225155" y="223658"/>
                      <a:pt x="279765" y="161428"/>
                      <a:pt x="314055" y="130948"/>
                    </a:cubicBezTo>
                    <a:cubicBezTo>
                      <a:pt x="340725" y="106818"/>
                      <a:pt x="383905" y="83958"/>
                      <a:pt x="406765" y="85228"/>
                    </a:cubicBezTo>
                    <a:cubicBezTo>
                      <a:pt x="420735" y="85228"/>
                      <a:pt x="432165" y="96658"/>
                      <a:pt x="441055" y="106818"/>
                    </a:cubicBezTo>
                    <a:cubicBezTo>
                      <a:pt x="449945" y="115708"/>
                      <a:pt x="458835" y="128408"/>
                      <a:pt x="461375" y="142378"/>
                    </a:cubicBezTo>
                    <a:cubicBezTo>
                      <a:pt x="465185" y="158888"/>
                      <a:pt x="465185" y="185558"/>
                      <a:pt x="456295" y="202068"/>
                    </a:cubicBezTo>
                    <a:cubicBezTo>
                      <a:pt x="448675" y="218578"/>
                      <a:pt x="428355" y="236358"/>
                      <a:pt x="413115" y="243978"/>
                    </a:cubicBezTo>
                    <a:cubicBezTo>
                      <a:pt x="400415" y="250328"/>
                      <a:pt x="388985" y="251598"/>
                      <a:pt x="372475" y="250328"/>
                    </a:cubicBezTo>
                    <a:cubicBezTo>
                      <a:pt x="350885" y="249058"/>
                      <a:pt x="319135" y="242708"/>
                      <a:pt x="295005" y="230008"/>
                    </a:cubicBezTo>
                    <a:cubicBezTo>
                      <a:pt x="269605" y="216038"/>
                      <a:pt x="232775" y="198258"/>
                      <a:pt x="223885" y="169048"/>
                    </a:cubicBezTo>
                    <a:cubicBezTo>
                      <a:pt x="211185" y="133488"/>
                      <a:pt x="232775" y="50938"/>
                      <a:pt x="253095" y="24268"/>
                    </a:cubicBezTo>
                    <a:cubicBezTo>
                      <a:pt x="267065" y="7758"/>
                      <a:pt x="288655" y="1408"/>
                      <a:pt x="307705" y="138"/>
                    </a:cubicBezTo>
                    <a:cubicBezTo>
                      <a:pt x="325485" y="-1132"/>
                      <a:pt x="349615" y="6488"/>
                      <a:pt x="363585" y="17918"/>
                    </a:cubicBezTo>
                    <a:cubicBezTo>
                      <a:pt x="377555" y="29348"/>
                      <a:pt x="390255" y="50938"/>
                      <a:pt x="394065" y="68718"/>
                    </a:cubicBezTo>
                    <a:cubicBezTo>
                      <a:pt x="396605" y="86498"/>
                      <a:pt x="397875" y="106818"/>
                      <a:pt x="382635" y="125868"/>
                    </a:cubicBezTo>
                    <a:cubicBezTo>
                      <a:pt x="348345" y="172858"/>
                      <a:pt x="154035" y="268108"/>
                      <a:pt x="94345" y="278268"/>
                    </a:cubicBezTo>
                    <a:cubicBezTo>
                      <a:pt x="70215" y="282078"/>
                      <a:pt x="54975" y="278268"/>
                      <a:pt x="39735" y="270648"/>
                    </a:cubicBezTo>
                    <a:cubicBezTo>
                      <a:pt x="24495" y="261758"/>
                      <a:pt x="9255" y="243978"/>
                      <a:pt x="4175" y="228738"/>
                    </a:cubicBezTo>
                    <a:cubicBezTo>
                      <a:pt x="-2175" y="212228"/>
                      <a:pt x="-905" y="189368"/>
                      <a:pt x="5445" y="172858"/>
                    </a:cubicBezTo>
                    <a:cubicBezTo>
                      <a:pt x="11795" y="156348"/>
                      <a:pt x="42275" y="132218"/>
                      <a:pt x="42275" y="132218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1412404" y="955084"/>
              <a:ext cx="156796" cy="342835"/>
              <a:chOff x="0" y="0"/>
              <a:chExt cx="320040" cy="699770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46572" y="49804"/>
                <a:ext cx="222201" cy="601242"/>
              </a:xfrm>
              <a:custGeom>
                <a:avLst/>
                <a:gdLst/>
                <a:ahLst/>
                <a:cxnLst/>
                <a:rect r="r" b="b" t="t" l="l"/>
                <a:pathLst>
                  <a:path h="601242" w="222201">
                    <a:moveTo>
                      <a:pt x="65188" y="525506"/>
                    </a:moveTo>
                    <a:cubicBezTo>
                      <a:pt x="5498" y="93706"/>
                      <a:pt x="4228" y="81006"/>
                      <a:pt x="9308" y="64496"/>
                    </a:cubicBezTo>
                    <a:cubicBezTo>
                      <a:pt x="11848" y="50526"/>
                      <a:pt x="18198" y="39096"/>
                      <a:pt x="27088" y="28936"/>
                    </a:cubicBezTo>
                    <a:cubicBezTo>
                      <a:pt x="35978" y="18776"/>
                      <a:pt x="48678" y="9886"/>
                      <a:pt x="60108" y="6076"/>
                    </a:cubicBezTo>
                    <a:cubicBezTo>
                      <a:pt x="72808" y="996"/>
                      <a:pt x="88048" y="-1544"/>
                      <a:pt x="100748" y="996"/>
                    </a:cubicBezTo>
                    <a:cubicBezTo>
                      <a:pt x="113448" y="2266"/>
                      <a:pt x="128688" y="7346"/>
                      <a:pt x="138848" y="14966"/>
                    </a:cubicBezTo>
                    <a:cubicBezTo>
                      <a:pt x="150278" y="22586"/>
                      <a:pt x="159168" y="27666"/>
                      <a:pt x="165518" y="45446"/>
                    </a:cubicBezTo>
                    <a:cubicBezTo>
                      <a:pt x="184568" y="91166"/>
                      <a:pt x="168058" y="275316"/>
                      <a:pt x="178218" y="337546"/>
                    </a:cubicBezTo>
                    <a:cubicBezTo>
                      <a:pt x="182028" y="368026"/>
                      <a:pt x="195998" y="383266"/>
                      <a:pt x="195998" y="403586"/>
                    </a:cubicBezTo>
                    <a:cubicBezTo>
                      <a:pt x="194728" y="422636"/>
                      <a:pt x="188378" y="442956"/>
                      <a:pt x="176948" y="456926"/>
                    </a:cubicBezTo>
                    <a:cubicBezTo>
                      <a:pt x="166788" y="470896"/>
                      <a:pt x="149008" y="483596"/>
                      <a:pt x="131228" y="487406"/>
                    </a:cubicBezTo>
                    <a:cubicBezTo>
                      <a:pt x="108368" y="491216"/>
                      <a:pt x="68998" y="482326"/>
                      <a:pt x="51218" y="468356"/>
                    </a:cubicBezTo>
                    <a:cubicBezTo>
                      <a:pt x="35978" y="458196"/>
                      <a:pt x="27088" y="437876"/>
                      <a:pt x="23278" y="420096"/>
                    </a:cubicBezTo>
                    <a:cubicBezTo>
                      <a:pt x="19468" y="403586"/>
                      <a:pt x="20738" y="381996"/>
                      <a:pt x="29628" y="365486"/>
                    </a:cubicBezTo>
                    <a:cubicBezTo>
                      <a:pt x="41058" y="346436"/>
                      <a:pt x="71538" y="321036"/>
                      <a:pt x="95668" y="317226"/>
                    </a:cubicBezTo>
                    <a:cubicBezTo>
                      <a:pt x="119798" y="313416"/>
                      <a:pt x="155358" y="328656"/>
                      <a:pt x="171868" y="343896"/>
                    </a:cubicBezTo>
                    <a:cubicBezTo>
                      <a:pt x="185838" y="356596"/>
                      <a:pt x="193458" y="376916"/>
                      <a:pt x="194728" y="394696"/>
                    </a:cubicBezTo>
                    <a:cubicBezTo>
                      <a:pt x="197268" y="412476"/>
                      <a:pt x="193458" y="434066"/>
                      <a:pt x="182028" y="449306"/>
                    </a:cubicBezTo>
                    <a:cubicBezTo>
                      <a:pt x="169328" y="467086"/>
                      <a:pt x="135038" y="487406"/>
                      <a:pt x="112178" y="489946"/>
                    </a:cubicBezTo>
                    <a:cubicBezTo>
                      <a:pt x="93128" y="492486"/>
                      <a:pt x="72808" y="484866"/>
                      <a:pt x="58838" y="474706"/>
                    </a:cubicBezTo>
                    <a:cubicBezTo>
                      <a:pt x="43598" y="464546"/>
                      <a:pt x="34708" y="448036"/>
                      <a:pt x="25818" y="430256"/>
                    </a:cubicBezTo>
                    <a:cubicBezTo>
                      <a:pt x="14388" y="404856"/>
                      <a:pt x="8038" y="376916"/>
                      <a:pt x="4228" y="337546"/>
                    </a:cubicBezTo>
                    <a:cubicBezTo>
                      <a:pt x="-3392" y="274046"/>
                      <a:pt x="418" y="131806"/>
                      <a:pt x="6768" y="84816"/>
                    </a:cubicBezTo>
                    <a:cubicBezTo>
                      <a:pt x="9308" y="65766"/>
                      <a:pt x="8038" y="58146"/>
                      <a:pt x="15658" y="45446"/>
                    </a:cubicBezTo>
                    <a:cubicBezTo>
                      <a:pt x="24548" y="30206"/>
                      <a:pt x="43598" y="12426"/>
                      <a:pt x="60108" y="6076"/>
                    </a:cubicBezTo>
                    <a:cubicBezTo>
                      <a:pt x="77888" y="-1544"/>
                      <a:pt x="104558" y="-274"/>
                      <a:pt x="121068" y="4806"/>
                    </a:cubicBezTo>
                    <a:cubicBezTo>
                      <a:pt x="133768" y="9886"/>
                      <a:pt x="145198" y="18776"/>
                      <a:pt x="154088" y="27666"/>
                    </a:cubicBezTo>
                    <a:cubicBezTo>
                      <a:pt x="162978" y="37826"/>
                      <a:pt x="166788" y="44176"/>
                      <a:pt x="173138" y="64496"/>
                    </a:cubicBezTo>
                    <a:cubicBezTo>
                      <a:pt x="192188" y="124186"/>
                      <a:pt x="220128" y="376916"/>
                      <a:pt x="221398" y="464546"/>
                    </a:cubicBezTo>
                    <a:cubicBezTo>
                      <a:pt x="222668" y="507726"/>
                      <a:pt x="223938" y="538206"/>
                      <a:pt x="212508" y="561066"/>
                    </a:cubicBezTo>
                    <a:cubicBezTo>
                      <a:pt x="203618" y="578846"/>
                      <a:pt x="188378" y="592816"/>
                      <a:pt x="170598" y="597896"/>
                    </a:cubicBezTo>
                    <a:cubicBezTo>
                      <a:pt x="151548" y="604246"/>
                      <a:pt x="115988" y="601706"/>
                      <a:pt x="98208" y="589006"/>
                    </a:cubicBezTo>
                    <a:cubicBezTo>
                      <a:pt x="81698" y="577576"/>
                      <a:pt x="65188" y="525506"/>
                      <a:pt x="65188" y="525506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5" id="145"/>
            <p:cNvGrpSpPr/>
            <p:nvPr/>
          </p:nvGrpSpPr>
          <p:grpSpPr>
            <a:xfrm rot="0">
              <a:off x="0" y="1205210"/>
              <a:ext cx="242038" cy="266303"/>
              <a:chOff x="0" y="0"/>
              <a:chExt cx="494030" cy="543560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48832" y="50800"/>
                <a:ext cx="393900" cy="441537"/>
              </a:xfrm>
              <a:custGeom>
                <a:avLst/>
                <a:gdLst/>
                <a:ahLst/>
                <a:cxnLst/>
                <a:rect r="r" b="b" t="t" l="l"/>
                <a:pathLst>
                  <a:path h="441537" w="393900">
                    <a:moveTo>
                      <a:pt x="193738" y="255270"/>
                    </a:moveTo>
                    <a:cubicBezTo>
                      <a:pt x="48958" y="134620"/>
                      <a:pt x="141668" y="148590"/>
                      <a:pt x="141668" y="146050"/>
                    </a:cubicBezTo>
                    <a:cubicBezTo>
                      <a:pt x="141668" y="142240"/>
                      <a:pt x="50228" y="142240"/>
                      <a:pt x="31178" y="125730"/>
                    </a:cubicBezTo>
                    <a:cubicBezTo>
                      <a:pt x="21018" y="116840"/>
                      <a:pt x="18478" y="102870"/>
                      <a:pt x="18478" y="90170"/>
                    </a:cubicBezTo>
                    <a:cubicBezTo>
                      <a:pt x="17208" y="73660"/>
                      <a:pt x="23558" y="48260"/>
                      <a:pt x="32448" y="34290"/>
                    </a:cubicBezTo>
                    <a:cubicBezTo>
                      <a:pt x="38798" y="22860"/>
                      <a:pt x="47688" y="13970"/>
                      <a:pt x="61658" y="8890"/>
                    </a:cubicBezTo>
                    <a:cubicBezTo>
                      <a:pt x="79438" y="2540"/>
                      <a:pt x="113728" y="-2540"/>
                      <a:pt x="136588" y="10160"/>
                    </a:cubicBezTo>
                    <a:cubicBezTo>
                      <a:pt x="165798" y="25400"/>
                      <a:pt x="200088" y="83820"/>
                      <a:pt x="211518" y="121920"/>
                    </a:cubicBezTo>
                    <a:cubicBezTo>
                      <a:pt x="222948" y="154940"/>
                      <a:pt x="226758" y="195580"/>
                      <a:pt x="215328" y="222250"/>
                    </a:cubicBezTo>
                    <a:cubicBezTo>
                      <a:pt x="205168" y="247650"/>
                      <a:pt x="153098" y="281940"/>
                      <a:pt x="150558" y="280670"/>
                    </a:cubicBezTo>
                    <a:cubicBezTo>
                      <a:pt x="149288" y="279400"/>
                      <a:pt x="168338" y="251460"/>
                      <a:pt x="168338" y="251460"/>
                    </a:cubicBezTo>
                    <a:cubicBezTo>
                      <a:pt x="168338" y="251460"/>
                      <a:pt x="150558" y="290830"/>
                      <a:pt x="137858" y="302260"/>
                    </a:cubicBezTo>
                    <a:cubicBezTo>
                      <a:pt x="126428" y="311150"/>
                      <a:pt x="114998" y="317500"/>
                      <a:pt x="99758" y="318770"/>
                    </a:cubicBezTo>
                    <a:cubicBezTo>
                      <a:pt x="83248" y="320040"/>
                      <a:pt x="56578" y="314960"/>
                      <a:pt x="41338" y="307340"/>
                    </a:cubicBezTo>
                    <a:cubicBezTo>
                      <a:pt x="28638" y="300990"/>
                      <a:pt x="19748" y="290830"/>
                      <a:pt x="13398" y="279400"/>
                    </a:cubicBezTo>
                    <a:cubicBezTo>
                      <a:pt x="5778" y="264160"/>
                      <a:pt x="-5652" y="236220"/>
                      <a:pt x="3238" y="219710"/>
                    </a:cubicBezTo>
                    <a:cubicBezTo>
                      <a:pt x="15938" y="194310"/>
                      <a:pt x="85788" y="166370"/>
                      <a:pt x="126428" y="162560"/>
                    </a:cubicBezTo>
                    <a:cubicBezTo>
                      <a:pt x="161988" y="158750"/>
                      <a:pt x="205168" y="167640"/>
                      <a:pt x="231838" y="185420"/>
                    </a:cubicBezTo>
                    <a:cubicBezTo>
                      <a:pt x="257238" y="203200"/>
                      <a:pt x="281368" y="234950"/>
                      <a:pt x="285178" y="262890"/>
                    </a:cubicBezTo>
                    <a:cubicBezTo>
                      <a:pt x="287718" y="294640"/>
                      <a:pt x="235648" y="360680"/>
                      <a:pt x="243268" y="369570"/>
                    </a:cubicBezTo>
                    <a:cubicBezTo>
                      <a:pt x="245808" y="373380"/>
                      <a:pt x="264858" y="358140"/>
                      <a:pt x="268668" y="360680"/>
                    </a:cubicBezTo>
                    <a:cubicBezTo>
                      <a:pt x="271208" y="363220"/>
                      <a:pt x="266128" y="374650"/>
                      <a:pt x="263588" y="381000"/>
                    </a:cubicBezTo>
                    <a:cubicBezTo>
                      <a:pt x="258508" y="391160"/>
                      <a:pt x="250888" y="406400"/>
                      <a:pt x="239458" y="415290"/>
                    </a:cubicBezTo>
                    <a:cubicBezTo>
                      <a:pt x="225488" y="425450"/>
                      <a:pt x="201358" y="436880"/>
                      <a:pt x="182308" y="436880"/>
                    </a:cubicBezTo>
                    <a:cubicBezTo>
                      <a:pt x="161988" y="43688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3408" y="354330"/>
                      <a:pt x="97218" y="339090"/>
                    </a:cubicBezTo>
                    <a:cubicBezTo>
                      <a:pt x="103568" y="313690"/>
                      <a:pt x="127698" y="270510"/>
                      <a:pt x="158178" y="248920"/>
                    </a:cubicBezTo>
                    <a:cubicBezTo>
                      <a:pt x="192468" y="223520"/>
                      <a:pt x="262318" y="196850"/>
                      <a:pt x="299148" y="208280"/>
                    </a:cubicBezTo>
                    <a:cubicBezTo>
                      <a:pt x="330898" y="218440"/>
                      <a:pt x="355028" y="274320"/>
                      <a:pt x="370268" y="299720"/>
                    </a:cubicBezTo>
                    <a:cubicBezTo>
                      <a:pt x="379158" y="313690"/>
                      <a:pt x="385508" y="323850"/>
                      <a:pt x="386778" y="337820"/>
                    </a:cubicBezTo>
                    <a:cubicBezTo>
                      <a:pt x="389318" y="355600"/>
                      <a:pt x="384238" y="383540"/>
                      <a:pt x="375348" y="400050"/>
                    </a:cubicBezTo>
                    <a:cubicBezTo>
                      <a:pt x="367728" y="41275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5018" y="443230"/>
                      <a:pt x="263588" y="433070"/>
                    </a:cubicBezTo>
                    <a:cubicBezTo>
                      <a:pt x="243268" y="415290"/>
                      <a:pt x="228028" y="347980"/>
                      <a:pt x="221678" y="313690"/>
                    </a:cubicBezTo>
                    <a:cubicBezTo>
                      <a:pt x="216598" y="288290"/>
                      <a:pt x="214058" y="265430"/>
                      <a:pt x="220408" y="246380"/>
                    </a:cubicBezTo>
                    <a:cubicBezTo>
                      <a:pt x="225488" y="228600"/>
                      <a:pt x="239458" y="212090"/>
                      <a:pt x="254698" y="201930"/>
                    </a:cubicBezTo>
                    <a:cubicBezTo>
                      <a:pt x="269938" y="191770"/>
                      <a:pt x="291528" y="185420"/>
                      <a:pt x="309308" y="186690"/>
                    </a:cubicBezTo>
                    <a:cubicBezTo>
                      <a:pt x="327088" y="187960"/>
                      <a:pt x="347408" y="195580"/>
                      <a:pt x="361378" y="208280"/>
                    </a:cubicBezTo>
                    <a:cubicBezTo>
                      <a:pt x="375348" y="219710"/>
                      <a:pt x="386778" y="238760"/>
                      <a:pt x="390588" y="256540"/>
                    </a:cubicBezTo>
                    <a:cubicBezTo>
                      <a:pt x="394398" y="274320"/>
                      <a:pt x="393128" y="295910"/>
                      <a:pt x="384238" y="312420"/>
                    </a:cubicBezTo>
                    <a:cubicBezTo>
                      <a:pt x="372808" y="332740"/>
                      <a:pt x="342328" y="358140"/>
                      <a:pt x="318198" y="361950"/>
                    </a:cubicBezTo>
                    <a:cubicBezTo>
                      <a:pt x="294068" y="365760"/>
                      <a:pt x="255968" y="353060"/>
                      <a:pt x="239458" y="335280"/>
                    </a:cubicBezTo>
                    <a:cubicBezTo>
                      <a:pt x="222948" y="317500"/>
                      <a:pt x="212788" y="279400"/>
                      <a:pt x="217868" y="255270"/>
                    </a:cubicBezTo>
                    <a:cubicBezTo>
                      <a:pt x="222948" y="231140"/>
                      <a:pt x="250888" y="203200"/>
                      <a:pt x="271208" y="193040"/>
                    </a:cubicBezTo>
                    <a:cubicBezTo>
                      <a:pt x="288988" y="184150"/>
                      <a:pt x="310578" y="185420"/>
                      <a:pt x="328358" y="189230"/>
                    </a:cubicBezTo>
                    <a:cubicBezTo>
                      <a:pt x="344868" y="194310"/>
                      <a:pt x="363918" y="207010"/>
                      <a:pt x="375348" y="222250"/>
                    </a:cubicBezTo>
                    <a:cubicBezTo>
                      <a:pt x="385508" y="236220"/>
                      <a:pt x="390588" y="254000"/>
                      <a:pt x="393128" y="275590"/>
                    </a:cubicBezTo>
                    <a:cubicBezTo>
                      <a:pt x="395668" y="304800"/>
                      <a:pt x="391858" y="381000"/>
                      <a:pt x="382968" y="382270"/>
                    </a:cubicBezTo>
                    <a:cubicBezTo>
                      <a:pt x="374078" y="384810"/>
                      <a:pt x="330898" y="276860"/>
                      <a:pt x="337248" y="273050"/>
                    </a:cubicBezTo>
                    <a:cubicBezTo>
                      <a:pt x="341058" y="270510"/>
                      <a:pt x="362648" y="287020"/>
                      <a:pt x="370268" y="299720"/>
                    </a:cubicBezTo>
                    <a:cubicBezTo>
                      <a:pt x="380428" y="313690"/>
                      <a:pt x="388048" y="341630"/>
                      <a:pt x="388048" y="359410"/>
                    </a:cubicBezTo>
                    <a:cubicBezTo>
                      <a:pt x="388048" y="374650"/>
                      <a:pt x="382968" y="387350"/>
                      <a:pt x="375348" y="400050"/>
                    </a:cubicBezTo>
                    <a:cubicBezTo>
                      <a:pt x="367728" y="411480"/>
                      <a:pt x="356298" y="421640"/>
                      <a:pt x="344868" y="429260"/>
                    </a:cubicBezTo>
                    <a:cubicBezTo>
                      <a:pt x="333438" y="435610"/>
                      <a:pt x="318198" y="440690"/>
                      <a:pt x="304228" y="440690"/>
                    </a:cubicBezTo>
                    <a:cubicBezTo>
                      <a:pt x="291528" y="441960"/>
                      <a:pt x="277558" y="443230"/>
                      <a:pt x="263588" y="433070"/>
                    </a:cubicBezTo>
                    <a:cubicBezTo>
                      <a:pt x="238188" y="416560"/>
                      <a:pt x="179768" y="322580"/>
                      <a:pt x="187388" y="314960"/>
                    </a:cubicBezTo>
                    <a:cubicBezTo>
                      <a:pt x="192468" y="308610"/>
                      <a:pt x="262318" y="342900"/>
                      <a:pt x="268668" y="360680"/>
                    </a:cubicBezTo>
                    <a:cubicBezTo>
                      <a:pt x="272478" y="373380"/>
                      <a:pt x="261048" y="388620"/>
                      <a:pt x="253428" y="400050"/>
                    </a:cubicBezTo>
                    <a:cubicBezTo>
                      <a:pt x="245808" y="410210"/>
                      <a:pt x="234378" y="420370"/>
                      <a:pt x="221678" y="426720"/>
                    </a:cubicBezTo>
                    <a:cubicBezTo>
                      <a:pt x="210248" y="433070"/>
                      <a:pt x="196278" y="436880"/>
                      <a:pt x="182308" y="436880"/>
                    </a:cubicBezTo>
                    <a:cubicBezTo>
                      <a:pt x="164528" y="435610"/>
                      <a:pt x="137858" y="425450"/>
                      <a:pt x="125158" y="414020"/>
                    </a:cubicBezTo>
                    <a:cubicBezTo>
                      <a:pt x="113728" y="405130"/>
                      <a:pt x="106108" y="392430"/>
                      <a:pt x="101028" y="379730"/>
                    </a:cubicBezTo>
                    <a:cubicBezTo>
                      <a:pt x="97218" y="367030"/>
                      <a:pt x="94678" y="354330"/>
                      <a:pt x="97218" y="339090"/>
                    </a:cubicBezTo>
                    <a:cubicBezTo>
                      <a:pt x="99758" y="313690"/>
                      <a:pt x="118808" y="245110"/>
                      <a:pt x="126428" y="245110"/>
                    </a:cubicBezTo>
                    <a:cubicBezTo>
                      <a:pt x="134048" y="246380"/>
                      <a:pt x="155638" y="330200"/>
                      <a:pt x="142938" y="340360"/>
                    </a:cubicBezTo>
                    <a:cubicBezTo>
                      <a:pt x="130238" y="351790"/>
                      <a:pt x="56578" y="326390"/>
                      <a:pt x="55308" y="313690"/>
                    </a:cubicBezTo>
                    <a:cubicBezTo>
                      <a:pt x="54038" y="298450"/>
                      <a:pt x="161988" y="245110"/>
                      <a:pt x="168338" y="251460"/>
                    </a:cubicBezTo>
                    <a:cubicBezTo>
                      <a:pt x="172148" y="255270"/>
                      <a:pt x="151828" y="290830"/>
                      <a:pt x="137858" y="302260"/>
                    </a:cubicBezTo>
                    <a:cubicBezTo>
                      <a:pt x="122618" y="313690"/>
                      <a:pt x="98488" y="321310"/>
                      <a:pt x="79438" y="320040"/>
                    </a:cubicBezTo>
                    <a:cubicBezTo>
                      <a:pt x="61658" y="318770"/>
                      <a:pt x="38798" y="308610"/>
                      <a:pt x="26098" y="294640"/>
                    </a:cubicBezTo>
                    <a:cubicBezTo>
                      <a:pt x="12128" y="281940"/>
                      <a:pt x="1968" y="259080"/>
                      <a:pt x="1968" y="240030"/>
                    </a:cubicBezTo>
                    <a:cubicBezTo>
                      <a:pt x="698" y="219710"/>
                      <a:pt x="12128" y="193040"/>
                      <a:pt x="27368" y="172720"/>
                    </a:cubicBezTo>
                    <a:cubicBezTo>
                      <a:pt x="45148" y="149860"/>
                      <a:pt x="102298" y="109220"/>
                      <a:pt x="108648" y="114300"/>
                    </a:cubicBezTo>
                    <a:cubicBezTo>
                      <a:pt x="113728" y="119380"/>
                      <a:pt x="85788" y="190500"/>
                      <a:pt x="73088" y="190500"/>
                    </a:cubicBezTo>
                    <a:cubicBezTo>
                      <a:pt x="56578" y="190500"/>
                      <a:pt x="21018" y="119380"/>
                      <a:pt x="18478" y="90170"/>
                    </a:cubicBezTo>
                    <a:cubicBezTo>
                      <a:pt x="15938" y="69850"/>
                      <a:pt x="21018" y="49530"/>
                      <a:pt x="32448" y="34290"/>
                    </a:cubicBezTo>
                    <a:cubicBezTo>
                      <a:pt x="45148" y="17780"/>
                      <a:pt x="76898" y="0"/>
                      <a:pt x="98488" y="0"/>
                    </a:cubicBezTo>
                    <a:cubicBezTo>
                      <a:pt x="121348" y="0"/>
                      <a:pt x="165798" y="33020"/>
                      <a:pt x="165798" y="35560"/>
                    </a:cubicBezTo>
                    <a:cubicBezTo>
                      <a:pt x="163258" y="39370"/>
                      <a:pt x="66738" y="6350"/>
                      <a:pt x="64198" y="10160"/>
                    </a:cubicBezTo>
                    <a:cubicBezTo>
                      <a:pt x="61658" y="17780"/>
                      <a:pt x="235648" y="88900"/>
                      <a:pt x="275018" y="120650"/>
                    </a:cubicBezTo>
                    <a:cubicBezTo>
                      <a:pt x="292798" y="135890"/>
                      <a:pt x="302958" y="147320"/>
                      <a:pt x="309308" y="163830"/>
                    </a:cubicBezTo>
                    <a:cubicBezTo>
                      <a:pt x="314388" y="180340"/>
                      <a:pt x="310578" y="204470"/>
                      <a:pt x="305498" y="219710"/>
                    </a:cubicBezTo>
                    <a:cubicBezTo>
                      <a:pt x="300418" y="232410"/>
                      <a:pt x="292798" y="241300"/>
                      <a:pt x="282638" y="248920"/>
                    </a:cubicBezTo>
                    <a:cubicBezTo>
                      <a:pt x="269938" y="257810"/>
                      <a:pt x="245808" y="265430"/>
                      <a:pt x="229298" y="265430"/>
                    </a:cubicBezTo>
                    <a:cubicBezTo>
                      <a:pt x="216598" y="265430"/>
                      <a:pt x="193738" y="255270"/>
                      <a:pt x="193738" y="255270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72798" y="1023526"/>
              <a:ext cx="219016" cy="387633"/>
              <a:chOff x="0" y="0"/>
              <a:chExt cx="447040" cy="791210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50800" y="50357"/>
                <a:ext cx="345960" cy="690495"/>
              </a:xfrm>
              <a:custGeom>
                <a:avLst/>
                <a:gdLst/>
                <a:ahLst/>
                <a:cxnLst/>
                <a:rect r="r" b="b" t="t" l="l"/>
                <a:pathLst>
                  <a:path h="690495" w="345960">
                    <a:moveTo>
                      <a:pt x="66040" y="646873"/>
                    </a:moveTo>
                    <a:cubicBezTo>
                      <a:pt x="8890" y="406843"/>
                      <a:pt x="26670" y="220153"/>
                      <a:pt x="17780" y="149033"/>
                    </a:cubicBezTo>
                    <a:cubicBezTo>
                      <a:pt x="13970" y="117283"/>
                      <a:pt x="0" y="100773"/>
                      <a:pt x="0" y="81723"/>
                    </a:cubicBezTo>
                    <a:cubicBezTo>
                      <a:pt x="0" y="66483"/>
                      <a:pt x="3810" y="55053"/>
                      <a:pt x="11430" y="42353"/>
                    </a:cubicBezTo>
                    <a:cubicBezTo>
                      <a:pt x="20320" y="28383"/>
                      <a:pt x="39370" y="10603"/>
                      <a:pt x="57150" y="4253"/>
                    </a:cubicBezTo>
                    <a:cubicBezTo>
                      <a:pt x="74930" y="-2097"/>
                      <a:pt x="100330" y="-827"/>
                      <a:pt x="118110" y="6793"/>
                    </a:cubicBezTo>
                    <a:cubicBezTo>
                      <a:pt x="134620" y="13143"/>
                      <a:pt x="148590" y="23303"/>
                      <a:pt x="161290" y="47433"/>
                    </a:cubicBezTo>
                    <a:cubicBezTo>
                      <a:pt x="194310" y="107123"/>
                      <a:pt x="194310" y="353503"/>
                      <a:pt x="238760" y="415733"/>
                    </a:cubicBezTo>
                    <a:cubicBezTo>
                      <a:pt x="261620" y="446213"/>
                      <a:pt x="302260" y="439863"/>
                      <a:pt x="320040" y="461453"/>
                    </a:cubicBezTo>
                    <a:cubicBezTo>
                      <a:pt x="336550" y="483043"/>
                      <a:pt x="346710" y="518603"/>
                      <a:pt x="344170" y="540193"/>
                    </a:cubicBezTo>
                    <a:cubicBezTo>
                      <a:pt x="342900" y="559243"/>
                      <a:pt x="331470" y="578293"/>
                      <a:pt x="317500" y="589723"/>
                    </a:cubicBezTo>
                    <a:cubicBezTo>
                      <a:pt x="298450" y="603693"/>
                      <a:pt x="260350" y="615123"/>
                      <a:pt x="236220" y="610043"/>
                    </a:cubicBezTo>
                    <a:cubicBezTo>
                      <a:pt x="213360" y="603693"/>
                      <a:pt x="184150" y="577023"/>
                      <a:pt x="175260" y="554163"/>
                    </a:cubicBezTo>
                    <a:cubicBezTo>
                      <a:pt x="166370" y="531303"/>
                      <a:pt x="172720" y="493203"/>
                      <a:pt x="186690" y="472883"/>
                    </a:cubicBezTo>
                    <a:cubicBezTo>
                      <a:pt x="200660" y="452563"/>
                      <a:pt x="237490" y="437323"/>
                      <a:pt x="260350" y="436053"/>
                    </a:cubicBezTo>
                    <a:cubicBezTo>
                      <a:pt x="279400" y="434783"/>
                      <a:pt x="299720" y="444943"/>
                      <a:pt x="313690" y="455103"/>
                    </a:cubicBezTo>
                    <a:cubicBezTo>
                      <a:pt x="327660" y="466533"/>
                      <a:pt x="339090" y="485583"/>
                      <a:pt x="344170" y="503363"/>
                    </a:cubicBezTo>
                    <a:cubicBezTo>
                      <a:pt x="347980" y="519873"/>
                      <a:pt x="345440" y="542733"/>
                      <a:pt x="339090" y="559243"/>
                    </a:cubicBezTo>
                    <a:cubicBezTo>
                      <a:pt x="331470" y="575753"/>
                      <a:pt x="317500" y="592263"/>
                      <a:pt x="300990" y="601153"/>
                    </a:cubicBezTo>
                    <a:cubicBezTo>
                      <a:pt x="285750" y="610043"/>
                      <a:pt x="266700" y="615123"/>
                      <a:pt x="246380" y="611313"/>
                    </a:cubicBezTo>
                    <a:cubicBezTo>
                      <a:pt x="214630" y="606233"/>
                      <a:pt x="166370" y="573213"/>
                      <a:pt x="137160" y="544003"/>
                    </a:cubicBezTo>
                    <a:cubicBezTo>
                      <a:pt x="110490" y="517333"/>
                      <a:pt x="95250" y="489393"/>
                      <a:pt x="78740" y="447483"/>
                    </a:cubicBezTo>
                    <a:cubicBezTo>
                      <a:pt x="53340" y="386523"/>
                      <a:pt x="31750" y="276033"/>
                      <a:pt x="19050" y="204913"/>
                    </a:cubicBezTo>
                    <a:cubicBezTo>
                      <a:pt x="10160" y="151573"/>
                      <a:pt x="-5080" y="95693"/>
                      <a:pt x="3810" y="61403"/>
                    </a:cubicBezTo>
                    <a:cubicBezTo>
                      <a:pt x="8890" y="39813"/>
                      <a:pt x="25400" y="23303"/>
                      <a:pt x="39370" y="13143"/>
                    </a:cubicBezTo>
                    <a:cubicBezTo>
                      <a:pt x="50800" y="5523"/>
                      <a:pt x="64770" y="1713"/>
                      <a:pt x="77470" y="443"/>
                    </a:cubicBezTo>
                    <a:cubicBezTo>
                      <a:pt x="90170" y="-827"/>
                      <a:pt x="105410" y="443"/>
                      <a:pt x="118110" y="6793"/>
                    </a:cubicBezTo>
                    <a:cubicBezTo>
                      <a:pt x="133350" y="14413"/>
                      <a:pt x="149860" y="27113"/>
                      <a:pt x="161290" y="47433"/>
                    </a:cubicBezTo>
                    <a:cubicBezTo>
                      <a:pt x="177800" y="77913"/>
                      <a:pt x="180340" y="124903"/>
                      <a:pt x="185420" y="179513"/>
                    </a:cubicBezTo>
                    <a:cubicBezTo>
                      <a:pt x="193040" y="268413"/>
                      <a:pt x="172720" y="469073"/>
                      <a:pt x="186690" y="536383"/>
                    </a:cubicBezTo>
                    <a:cubicBezTo>
                      <a:pt x="193040" y="564323"/>
                      <a:pt x="209550" y="577023"/>
                      <a:pt x="212090" y="593533"/>
                    </a:cubicBezTo>
                    <a:cubicBezTo>
                      <a:pt x="215900" y="607503"/>
                      <a:pt x="215900" y="618933"/>
                      <a:pt x="212090" y="631633"/>
                    </a:cubicBezTo>
                    <a:cubicBezTo>
                      <a:pt x="207010" y="646873"/>
                      <a:pt x="191770" y="667193"/>
                      <a:pt x="179070" y="677353"/>
                    </a:cubicBezTo>
                    <a:cubicBezTo>
                      <a:pt x="168910" y="684973"/>
                      <a:pt x="156210" y="688783"/>
                      <a:pt x="143510" y="690053"/>
                    </a:cubicBezTo>
                    <a:cubicBezTo>
                      <a:pt x="132080" y="691323"/>
                      <a:pt x="118110" y="690053"/>
                      <a:pt x="106680" y="683703"/>
                    </a:cubicBezTo>
                    <a:cubicBezTo>
                      <a:pt x="92710" y="677353"/>
                      <a:pt x="66040" y="646873"/>
                      <a:pt x="66040" y="646873"/>
                    </a:cubicBezTo>
                  </a:path>
                </a:pathLst>
              </a:custGeom>
              <a:solidFill>
                <a:srgbClr val="DE28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32438">
            <a:off x="554440" y="4344725"/>
            <a:ext cx="5349464" cy="2834924"/>
          </a:xfrm>
          <a:custGeom>
            <a:avLst/>
            <a:gdLst/>
            <a:ahLst/>
            <a:cxnLst/>
            <a:rect r="r" b="b" t="t" l="l"/>
            <a:pathLst>
              <a:path h="2834924" w="5349464">
                <a:moveTo>
                  <a:pt x="0" y="0"/>
                </a:moveTo>
                <a:lnTo>
                  <a:pt x="5349464" y="0"/>
                </a:lnTo>
                <a:lnTo>
                  <a:pt x="5349464" y="2834925"/>
                </a:lnTo>
                <a:lnTo>
                  <a:pt x="0" y="2834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5838" y="8349446"/>
            <a:ext cx="2325531" cy="3485128"/>
          </a:xfrm>
          <a:custGeom>
            <a:avLst/>
            <a:gdLst/>
            <a:ahLst/>
            <a:cxnLst/>
            <a:rect r="r" b="b" t="t" l="l"/>
            <a:pathLst>
              <a:path h="3485128" w="2325531">
                <a:moveTo>
                  <a:pt x="0" y="0"/>
                </a:moveTo>
                <a:lnTo>
                  <a:pt x="2325531" y="0"/>
                </a:lnTo>
                <a:lnTo>
                  <a:pt x="2325531" y="3485127"/>
                </a:lnTo>
                <a:lnTo>
                  <a:pt x="0" y="348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690300">
            <a:off x="-1722098" y="-99415"/>
            <a:ext cx="3076378" cy="4610376"/>
          </a:xfrm>
          <a:custGeom>
            <a:avLst/>
            <a:gdLst/>
            <a:ahLst/>
            <a:cxnLst/>
            <a:rect r="r" b="b" t="t" l="l"/>
            <a:pathLst>
              <a:path h="4610376" w="3076378">
                <a:moveTo>
                  <a:pt x="0" y="0"/>
                </a:moveTo>
                <a:lnTo>
                  <a:pt x="3076378" y="0"/>
                </a:lnTo>
                <a:lnTo>
                  <a:pt x="3076378" y="4610375"/>
                </a:lnTo>
                <a:lnTo>
                  <a:pt x="0" y="4610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690000">
            <a:off x="16539706" y="-1141029"/>
            <a:ext cx="3076378" cy="4610376"/>
          </a:xfrm>
          <a:custGeom>
            <a:avLst/>
            <a:gdLst/>
            <a:ahLst/>
            <a:cxnLst/>
            <a:rect r="r" b="b" t="t" l="l"/>
            <a:pathLst>
              <a:path h="4610376" w="3076378">
                <a:moveTo>
                  <a:pt x="0" y="0"/>
                </a:moveTo>
                <a:lnTo>
                  <a:pt x="3076378" y="0"/>
                </a:lnTo>
                <a:lnTo>
                  <a:pt x="3076378" y="4610376"/>
                </a:lnTo>
                <a:lnTo>
                  <a:pt x="0" y="4610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57256">
            <a:off x="11318766" y="-2777112"/>
            <a:ext cx="3076378" cy="4610376"/>
          </a:xfrm>
          <a:custGeom>
            <a:avLst/>
            <a:gdLst/>
            <a:ahLst/>
            <a:cxnLst/>
            <a:rect r="r" b="b" t="t" l="l"/>
            <a:pathLst>
              <a:path h="4610376" w="3076378">
                <a:moveTo>
                  <a:pt x="0" y="0"/>
                </a:moveTo>
                <a:lnTo>
                  <a:pt x="3076378" y="0"/>
                </a:lnTo>
                <a:lnTo>
                  <a:pt x="3076378" y="4610376"/>
                </a:lnTo>
                <a:lnTo>
                  <a:pt x="0" y="4610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656000">
            <a:off x="4751525" y="-2824737"/>
            <a:ext cx="3076378" cy="4610376"/>
          </a:xfrm>
          <a:custGeom>
            <a:avLst/>
            <a:gdLst/>
            <a:ahLst/>
            <a:cxnLst/>
            <a:rect r="r" b="b" t="t" l="l"/>
            <a:pathLst>
              <a:path h="4610376" w="3076378">
                <a:moveTo>
                  <a:pt x="3076378" y="0"/>
                </a:moveTo>
                <a:lnTo>
                  <a:pt x="0" y="0"/>
                </a:lnTo>
                <a:lnTo>
                  <a:pt x="0" y="4610376"/>
                </a:lnTo>
                <a:lnTo>
                  <a:pt x="3076378" y="4610376"/>
                </a:lnTo>
                <a:lnTo>
                  <a:pt x="30763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68288" y="2805872"/>
            <a:ext cx="12011333" cy="7734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3544" indent="-341772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Otomatisasi i</a:t>
            </a:r>
            <a:r>
              <a:rPr lang="en-US" sz="31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dentifikasi nominal uang rupiah semakin dibutuhkan untuk mendukung otomasi layanan bisnis dan sebagai alat bantu bagi penyandang disabilitas penglihatan</a:t>
            </a:r>
          </a:p>
          <a:p>
            <a:pPr algn="just" marL="637032" indent="-318516" lvl="1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Perkembangan computer vision dan deep learning memungkinkan deteksi objek dilakukan secara otomatis dan real-time.</a:t>
            </a:r>
          </a:p>
          <a:p>
            <a:pPr algn="just" marL="683544" indent="-341772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Algoritma YOLO menjadi solusi object detection karena mampu melakukan deteksi objek dengan kecepatan tinggi dan akurasi yang baik.</a:t>
            </a:r>
          </a:p>
          <a:p>
            <a:pPr algn="just" marL="683544" indent="-341772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Jetson Orin Nano sebagai perangkat edge AI memungkinkan sistem deteksi dijalankan secara lokal tanpa ketergantungan pada cloud, sehingga lebih responsif dan andal.</a:t>
            </a:r>
          </a:p>
          <a:p>
            <a:pPr algn="just">
              <a:lnSpc>
                <a:spcPts val="443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738664" y="1533704"/>
            <a:ext cx="6810673" cy="152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lATAR belakang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239987" y="7981812"/>
            <a:ext cx="3076378" cy="4610376"/>
          </a:xfrm>
          <a:custGeom>
            <a:avLst/>
            <a:gdLst/>
            <a:ahLst/>
            <a:cxnLst/>
            <a:rect r="r" b="b" t="t" l="l"/>
            <a:pathLst>
              <a:path h="4610376" w="3076378">
                <a:moveTo>
                  <a:pt x="0" y="0"/>
                </a:moveTo>
                <a:lnTo>
                  <a:pt x="3076378" y="0"/>
                </a:lnTo>
                <a:lnTo>
                  <a:pt x="3076378" y="4610376"/>
                </a:lnTo>
                <a:lnTo>
                  <a:pt x="0" y="4610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62297" y="2406864"/>
            <a:ext cx="11354732" cy="608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6640" indent="-373320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Mempelajari proses setup dan konfigurasi Jetson Orin Nano sebagai perangkat komputasi utama dalam menjalankan sistem deteksi berbasis AI.</a:t>
            </a:r>
          </a:p>
          <a:p>
            <a:pPr algn="just" marL="746640" indent="-373320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Menerapkan algoritma YOLO untuk membangun sistem deteksi nominal uang rupiah berbasis computer vision.</a:t>
            </a:r>
          </a:p>
          <a:p>
            <a:pPr algn="just" marL="746640" indent="-373320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Mengetahui tingkat akurasi sistem dalam mengklasifikasikan nominal uang rupiah berdasarkan hasil pengujian sederhana.</a:t>
            </a:r>
          </a:p>
          <a:p>
            <a:pPr algn="just">
              <a:lnSpc>
                <a:spcPts val="4841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751314" y="873181"/>
            <a:ext cx="2976697" cy="152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61"/>
              </a:lnSpc>
              <a:spcBef>
                <a:spcPct val="0"/>
              </a:spcBef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tujuan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870898">
            <a:off x="-1953898" y="-2871924"/>
            <a:ext cx="4725627" cy="7441933"/>
          </a:xfrm>
          <a:custGeom>
            <a:avLst/>
            <a:gdLst/>
            <a:ahLst/>
            <a:cxnLst/>
            <a:rect r="r" b="b" t="t" l="l"/>
            <a:pathLst>
              <a:path h="7441933" w="4725627">
                <a:moveTo>
                  <a:pt x="0" y="0"/>
                </a:moveTo>
                <a:lnTo>
                  <a:pt x="4725627" y="0"/>
                </a:lnTo>
                <a:lnTo>
                  <a:pt x="4725627" y="7441933"/>
                </a:lnTo>
                <a:lnTo>
                  <a:pt x="0" y="744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992821">
            <a:off x="15345651" y="5144487"/>
            <a:ext cx="4725627" cy="7441933"/>
          </a:xfrm>
          <a:custGeom>
            <a:avLst/>
            <a:gdLst/>
            <a:ahLst/>
            <a:cxnLst/>
            <a:rect r="r" b="b" t="t" l="l"/>
            <a:pathLst>
              <a:path h="7441933" w="4725627">
                <a:moveTo>
                  <a:pt x="0" y="0"/>
                </a:moveTo>
                <a:lnTo>
                  <a:pt x="4725627" y="0"/>
                </a:lnTo>
                <a:lnTo>
                  <a:pt x="4725627" y="7441933"/>
                </a:lnTo>
                <a:lnTo>
                  <a:pt x="0" y="744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423851">
            <a:off x="14506277" y="-2337563"/>
            <a:ext cx="3075283" cy="6292139"/>
          </a:xfrm>
          <a:custGeom>
            <a:avLst/>
            <a:gdLst/>
            <a:ahLst/>
            <a:cxnLst/>
            <a:rect r="r" b="b" t="t" l="l"/>
            <a:pathLst>
              <a:path h="6292139" w="3075283">
                <a:moveTo>
                  <a:pt x="0" y="0"/>
                </a:moveTo>
                <a:lnTo>
                  <a:pt x="3075283" y="0"/>
                </a:lnTo>
                <a:lnTo>
                  <a:pt x="3075283" y="6292140"/>
                </a:lnTo>
                <a:lnTo>
                  <a:pt x="0" y="6292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75568">
            <a:off x="16363020" y="-2174651"/>
            <a:ext cx="3286508" cy="6724313"/>
          </a:xfrm>
          <a:custGeom>
            <a:avLst/>
            <a:gdLst/>
            <a:ahLst/>
            <a:cxnLst/>
            <a:rect r="r" b="b" t="t" l="l"/>
            <a:pathLst>
              <a:path h="6724313" w="3286508">
                <a:moveTo>
                  <a:pt x="0" y="0"/>
                </a:moveTo>
                <a:lnTo>
                  <a:pt x="3286508" y="0"/>
                </a:lnTo>
                <a:lnTo>
                  <a:pt x="3286508" y="6724314"/>
                </a:lnTo>
                <a:lnTo>
                  <a:pt x="0" y="6724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3930">
            <a:off x="-1088935" y="7136585"/>
            <a:ext cx="7315200" cy="3145536"/>
          </a:xfrm>
          <a:custGeom>
            <a:avLst/>
            <a:gdLst/>
            <a:ahLst/>
            <a:cxnLst/>
            <a:rect r="r" b="b" t="t" l="l"/>
            <a:pathLst>
              <a:path h="3145536" w="7315200">
                <a:moveTo>
                  <a:pt x="0" y="0"/>
                </a:moveTo>
                <a:lnTo>
                  <a:pt x="7315200" y="0"/>
                </a:lnTo>
                <a:lnTo>
                  <a:pt x="7315200" y="3145536"/>
                </a:lnTo>
                <a:lnTo>
                  <a:pt x="0" y="3145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53930">
            <a:off x="-1534902" y="9236805"/>
            <a:ext cx="7315200" cy="3136392"/>
          </a:xfrm>
          <a:custGeom>
            <a:avLst/>
            <a:gdLst/>
            <a:ahLst/>
            <a:cxnLst/>
            <a:rect r="r" b="b" t="t" l="l"/>
            <a:pathLst>
              <a:path h="3136392" w="7315200">
                <a:moveTo>
                  <a:pt x="0" y="0"/>
                </a:moveTo>
                <a:lnTo>
                  <a:pt x="7315200" y="0"/>
                </a:lnTo>
                <a:lnTo>
                  <a:pt x="7315200" y="3136392"/>
                </a:lnTo>
                <a:lnTo>
                  <a:pt x="0" y="3136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9839">
            <a:off x="5879965" y="3255607"/>
            <a:ext cx="699265" cy="699265"/>
          </a:xfrm>
          <a:custGeom>
            <a:avLst/>
            <a:gdLst/>
            <a:ahLst/>
            <a:cxnLst/>
            <a:rect r="r" b="b" t="t" l="l"/>
            <a:pathLst>
              <a:path h="699265" w="699265">
                <a:moveTo>
                  <a:pt x="0" y="0"/>
                </a:moveTo>
                <a:lnTo>
                  <a:pt x="699265" y="0"/>
                </a:lnTo>
                <a:lnTo>
                  <a:pt x="699265" y="699265"/>
                </a:lnTo>
                <a:lnTo>
                  <a:pt x="0" y="69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61027">
            <a:off x="12171768" y="3571195"/>
            <a:ext cx="699265" cy="699265"/>
          </a:xfrm>
          <a:custGeom>
            <a:avLst/>
            <a:gdLst/>
            <a:ahLst/>
            <a:cxnLst/>
            <a:rect r="r" b="b" t="t" l="l"/>
            <a:pathLst>
              <a:path h="699265" w="699265">
                <a:moveTo>
                  <a:pt x="0" y="0"/>
                </a:moveTo>
                <a:lnTo>
                  <a:pt x="699266" y="0"/>
                </a:lnTo>
                <a:lnTo>
                  <a:pt x="699266" y="699265"/>
                </a:lnTo>
                <a:lnTo>
                  <a:pt x="0" y="69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992821">
            <a:off x="15345651" y="5144487"/>
            <a:ext cx="4725627" cy="7441933"/>
          </a:xfrm>
          <a:custGeom>
            <a:avLst/>
            <a:gdLst/>
            <a:ahLst/>
            <a:cxnLst/>
            <a:rect r="r" b="b" t="t" l="l"/>
            <a:pathLst>
              <a:path h="7441933" w="4725627">
                <a:moveTo>
                  <a:pt x="0" y="0"/>
                </a:moveTo>
                <a:lnTo>
                  <a:pt x="4725627" y="0"/>
                </a:lnTo>
                <a:lnTo>
                  <a:pt x="4725627" y="7441933"/>
                </a:lnTo>
                <a:lnTo>
                  <a:pt x="0" y="744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645089">
            <a:off x="14007752" y="6490950"/>
            <a:ext cx="699265" cy="699265"/>
          </a:xfrm>
          <a:custGeom>
            <a:avLst/>
            <a:gdLst/>
            <a:ahLst/>
            <a:cxnLst/>
            <a:rect r="r" b="b" t="t" l="l"/>
            <a:pathLst>
              <a:path h="699265" w="699265">
                <a:moveTo>
                  <a:pt x="0" y="0"/>
                </a:moveTo>
                <a:lnTo>
                  <a:pt x="699265" y="0"/>
                </a:lnTo>
                <a:lnTo>
                  <a:pt x="699265" y="699265"/>
                </a:lnTo>
                <a:lnTo>
                  <a:pt x="0" y="69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8531051" y="7691563"/>
            <a:ext cx="699265" cy="699265"/>
          </a:xfrm>
          <a:custGeom>
            <a:avLst/>
            <a:gdLst/>
            <a:ahLst/>
            <a:cxnLst/>
            <a:rect r="r" b="b" t="t" l="l"/>
            <a:pathLst>
              <a:path h="699265" w="699265">
                <a:moveTo>
                  <a:pt x="0" y="0"/>
                </a:moveTo>
                <a:lnTo>
                  <a:pt x="699265" y="0"/>
                </a:lnTo>
                <a:lnTo>
                  <a:pt x="699265" y="699265"/>
                </a:lnTo>
                <a:lnTo>
                  <a:pt x="0" y="69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030942" y="6612557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3867912" y="0"/>
                </a:moveTo>
                <a:lnTo>
                  <a:pt x="0" y="0"/>
                </a:lnTo>
                <a:lnTo>
                  <a:pt x="0" y="4114800"/>
                </a:lnTo>
                <a:lnTo>
                  <a:pt x="3867912" y="4114800"/>
                </a:lnTo>
                <a:lnTo>
                  <a:pt x="38679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2766" y="2936758"/>
            <a:ext cx="5434333" cy="2927747"/>
          </a:xfrm>
          <a:custGeom>
            <a:avLst/>
            <a:gdLst/>
            <a:ahLst/>
            <a:cxnLst/>
            <a:rect r="r" b="b" t="t" l="l"/>
            <a:pathLst>
              <a:path h="2927747" w="5434333">
                <a:moveTo>
                  <a:pt x="0" y="0"/>
                </a:moveTo>
                <a:lnTo>
                  <a:pt x="5434332" y="0"/>
                </a:lnTo>
                <a:lnTo>
                  <a:pt x="5434332" y="2927747"/>
                </a:lnTo>
                <a:lnTo>
                  <a:pt x="0" y="2927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7897" y="4152862"/>
            <a:ext cx="372991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Menangkap citra atau video uang rupiah secara real-time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531477" y="3462005"/>
            <a:ext cx="5650411" cy="3044159"/>
          </a:xfrm>
          <a:custGeom>
            <a:avLst/>
            <a:gdLst/>
            <a:ahLst/>
            <a:cxnLst/>
            <a:rect r="r" b="b" t="t" l="l"/>
            <a:pathLst>
              <a:path h="3044159" w="5650411">
                <a:moveTo>
                  <a:pt x="0" y="0"/>
                </a:moveTo>
                <a:lnTo>
                  <a:pt x="5650412" y="0"/>
                </a:lnTo>
                <a:lnTo>
                  <a:pt x="5650412" y="3044159"/>
                </a:lnTo>
                <a:lnTo>
                  <a:pt x="0" y="3044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89101" y="2289162"/>
            <a:ext cx="5434333" cy="2927747"/>
          </a:xfrm>
          <a:custGeom>
            <a:avLst/>
            <a:gdLst/>
            <a:ahLst/>
            <a:cxnLst/>
            <a:rect r="r" b="b" t="t" l="l"/>
            <a:pathLst>
              <a:path h="2927747" w="5434333">
                <a:moveTo>
                  <a:pt x="0" y="0"/>
                </a:moveTo>
                <a:lnTo>
                  <a:pt x="5434333" y="0"/>
                </a:lnTo>
                <a:lnTo>
                  <a:pt x="5434333" y="2927746"/>
                </a:lnTo>
                <a:lnTo>
                  <a:pt x="0" y="2927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24431" y="6685027"/>
            <a:ext cx="5434333" cy="2927747"/>
          </a:xfrm>
          <a:custGeom>
            <a:avLst/>
            <a:gdLst/>
            <a:ahLst/>
            <a:cxnLst/>
            <a:rect r="r" b="b" t="t" l="l"/>
            <a:pathLst>
              <a:path h="2927747" w="5434333">
                <a:moveTo>
                  <a:pt x="0" y="0"/>
                </a:moveTo>
                <a:lnTo>
                  <a:pt x="5434333" y="0"/>
                </a:lnTo>
                <a:lnTo>
                  <a:pt x="5434333" y="2927747"/>
                </a:lnTo>
                <a:lnTo>
                  <a:pt x="0" y="2927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19184">
            <a:off x="3032951" y="6227690"/>
            <a:ext cx="5434333" cy="2927747"/>
          </a:xfrm>
          <a:custGeom>
            <a:avLst/>
            <a:gdLst/>
            <a:ahLst/>
            <a:cxnLst/>
            <a:rect r="r" b="b" t="t" l="l"/>
            <a:pathLst>
              <a:path h="2927747" w="5434333">
                <a:moveTo>
                  <a:pt x="0" y="0"/>
                </a:moveTo>
                <a:lnTo>
                  <a:pt x="5434333" y="0"/>
                </a:lnTo>
                <a:lnTo>
                  <a:pt x="5434333" y="2927746"/>
                </a:lnTo>
                <a:lnTo>
                  <a:pt x="0" y="2927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829204">
            <a:off x="14692691" y="-5170903"/>
            <a:ext cx="4725627" cy="7441933"/>
          </a:xfrm>
          <a:custGeom>
            <a:avLst/>
            <a:gdLst/>
            <a:ahLst/>
            <a:cxnLst/>
            <a:rect r="r" b="b" t="t" l="l"/>
            <a:pathLst>
              <a:path h="7441933" w="4725627">
                <a:moveTo>
                  <a:pt x="0" y="0"/>
                </a:moveTo>
                <a:lnTo>
                  <a:pt x="4725628" y="0"/>
                </a:lnTo>
                <a:lnTo>
                  <a:pt x="4725628" y="7441932"/>
                </a:lnTo>
                <a:lnTo>
                  <a:pt x="0" y="744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4870898">
            <a:off x="-2888044" y="-3571359"/>
            <a:ext cx="4725627" cy="7441933"/>
          </a:xfrm>
          <a:custGeom>
            <a:avLst/>
            <a:gdLst/>
            <a:ahLst/>
            <a:cxnLst/>
            <a:rect r="r" b="b" t="t" l="l"/>
            <a:pathLst>
              <a:path h="7441933" w="4725627">
                <a:moveTo>
                  <a:pt x="0" y="0"/>
                </a:moveTo>
                <a:lnTo>
                  <a:pt x="4725628" y="0"/>
                </a:lnTo>
                <a:lnTo>
                  <a:pt x="4725628" y="7441933"/>
                </a:lnTo>
                <a:lnTo>
                  <a:pt x="0" y="744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5243576" y="-2451995"/>
            <a:ext cx="5876625" cy="5913585"/>
          </a:xfrm>
          <a:custGeom>
            <a:avLst/>
            <a:gdLst/>
            <a:ahLst/>
            <a:cxnLst/>
            <a:rect r="r" b="b" t="t" l="l"/>
            <a:pathLst>
              <a:path h="5913585" w="5876625">
                <a:moveTo>
                  <a:pt x="0" y="0"/>
                </a:moveTo>
                <a:lnTo>
                  <a:pt x="5876625" y="0"/>
                </a:lnTo>
                <a:lnTo>
                  <a:pt x="5876625" y="5913585"/>
                </a:lnTo>
                <a:lnTo>
                  <a:pt x="0" y="5913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68374" y="-468197"/>
            <a:ext cx="1673010" cy="1703991"/>
          </a:xfrm>
          <a:custGeom>
            <a:avLst/>
            <a:gdLst/>
            <a:ahLst/>
            <a:cxnLst/>
            <a:rect r="r" b="b" t="t" l="l"/>
            <a:pathLst>
              <a:path h="1703991" w="1673010">
                <a:moveTo>
                  <a:pt x="0" y="0"/>
                </a:moveTo>
                <a:lnTo>
                  <a:pt x="1673009" y="0"/>
                </a:lnTo>
                <a:lnTo>
                  <a:pt x="1673009" y="1703991"/>
                </a:lnTo>
                <a:lnTo>
                  <a:pt x="0" y="17039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086969" y="85711"/>
            <a:ext cx="10114062" cy="190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ArSITEKTUR sISTEM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44716" y="7766004"/>
            <a:ext cx="372991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Confidence thresholding, pelabelan nominal, dan perhitungan FPS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91053" y="4363739"/>
            <a:ext cx="4505047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YOLO mendeteksi dan mengklasifikasikan nominal uang dalam satu tahap inferensi, secara lokal di Jetson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24845" y="3250483"/>
            <a:ext cx="4199172" cy="144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Menyesuaikan citra agar kompatibel dengan model YOLO. (Resize, normalisasi, dan ekstraksi frame)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85293" y="7315961"/>
            <a:ext cx="372991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Tampilan visual hasil deteksi nominal uang dan confidence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8256" y="3616328"/>
            <a:ext cx="2949193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Unique"/>
                <a:ea typeface="Unique"/>
                <a:cs typeface="Unique"/>
                <a:sym typeface="Unique"/>
              </a:rPr>
              <a:t>Kamera USB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83043" y="2720279"/>
            <a:ext cx="3282776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Unique"/>
                <a:ea typeface="Unique"/>
                <a:cs typeface="Unique"/>
                <a:sym typeface="Unique"/>
              </a:rPr>
              <a:t>Preprocessing Citra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87004" y="3836673"/>
            <a:ext cx="3282776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Unique"/>
                <a:ea typeface="Unique"/>
                <a:cs typeface="Unique"/>
                <a:sym typeface="Unique"/>
              </a:rPr>
              <a:t>Model yolo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78066" y="7230064"/>
            <a:ext cx="3282776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Unique"/>
                <a:ea typeface="Unique"/>
                <a:cs typeface="Unique"/>
                <a:sym typeface="Unique"/>
              </a:rPr>
              <a:t>Post processing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75652" y="6736423"/>
            <a:ext cx="2949193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Unique"/>
                <a:ea typeface="Unique"/>
                <a:cs typeface="Unique"/>
                <a:sym typeface="Unique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2070" y="1290234"/>
            <a:ext cx="2436941" cy="1537488"/>
          </a:xfrm>
          <a:custGeom>
            <a:avLst/>
            <a:gdLst/>
            <a:ahLst/>
            <a:cxnLst/>
            <a:rect r="r" b="b" t="t" l="l"/>
            <a:pathLst>
              <a:path h="1537488" w="2436941">
                <a:moveTo>
                  <a:pt x="0" y="0"/>
                </a:moveTo>
                <a:lnTo>
                  <a:pt x="2436941" y="0"/>
                </a:lnTo>
                <a:lnTo>
                  <a:pt x="2436941" y="1537489"/>
                </a:lnTo>
                <a:lnTo>
                  <a:pt x="0" y="1537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13820" y="3079364"/>
            <a:ext cx="3774180" cy="7207636"/>
          </a:xfrm>
          <a:custGeom>
            <a:avLst/>
            <a:gdLst/>
            <a:ahLst/>
            <a:cxnLst/>
            <a:rect r="r" b="b" t="t" l="l"/>
            <a:pathLst>
              <a:path h="7207636" w="3774180">
                <a:moveTo>
                  <a:pt x="0" y="0"/>
                </a:moveTo>
                <a:lnTo>
                  <a:pt x="3774180" y="0"/>
                </a:lnTo>
                <a:lnTo>
                  <a:pt x="3774180" y="7207636"/>
                </a:lnTo>
                <a:lnTo>
                  <a:pt x="0" y="720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4260584" y="6255788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0" y="4100161"/>
                </a:moveTo>
                <a:lnTo>
                  <a:pt x="3954671" y="4100161"/>
                </a:lnTo>
                <a:lnTo>
                  <a:pt x="3954671" y="0"/>
                </a:lnTo>
                <a:lnTo>
                  <a:pt x="0" y="0"/>
                </a:lnTo>
                <a:lnTo>
                  <a:pt x="0" y="4100161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118106" y="7779576"/>
            <a:ext cx="7315200" cy="3136392"/>
          </a:xfrm>
          <a:custGeom>
            <a:avLst/>
            <a:gdLst/>
            <a:ahLst/>
            <a:cxnLst/>
            <a:rect r="r" b="b" t="t" l="l"/>
            <a:pathLst>
              <a:path h="3136392" w="7315200">
                <a:moveTo>
                  <a:pt x="0" y="0"/>
                </a:moveTo>
                <a:lnTo>
                  <a:pt x="7315200" y="0"/>
                </a:lnTo>
                <a:lnTo>
                  <a:pt x="7315200" y="3136392"/>
                </a:lnTo>
                <a:lnTo>
                  <a:pt x="0" y="31363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75157" y="1635337"/>
            <a:ext cx="3537582" cy="6526905"/>
          </a:xfrm>
          <a:custGeom>
            <a:avLst/>
            <a:gdLst/>
            <a:ahLst/>
            <a:cxnLst/>
            <a:rect r="r" b="b" t="t" l="l"/>
            <a:pathLst>
              <a:path h="6526905" w="3537582">
                <a:moveTo>
                  <a:pt x="0" y="0"/>
                </a:moveTo>
                <a:lnTo>
                  <a:pt x="3537582" y="0"/>
                </a:lnTo>
                <a:lnTo>
                  <a:pt x="3537582" y="6526904"/>
                </a:lnTo>
                <a:lnTo>
                  <a:pt x="0" y="6526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5400000">
            <a:off x="67259" y="-67259"/>
            <a:ext cx="3656435" cy="3790952"/>
          </a:xfrm>
          <a:custGeom>
            <a:avLst/>
            <a:gdLst/>
            <a:ahLst/>
            <a:cxnLst/>
            <a:rect r="r" b="b" t="t" l="l"/>
            <a:pathLst>
              <a:path h="3790952" w="3656435">
                <a:moveTo>
                  <a:pt x="0" y="3790953"/>
                </a:moveTo>
                <a:lnTo>
                  <a:pt x="3656435" y="3790953"/>
                </a:lnTo>
                <a:lnTo>
                  <a:pt x="3656435" y="0"/>
                </a:lnTo>
                <a:lnTo>
                  <a:pt x="0" y="0"/>
                </a:lnTo>
                <a:lnTo>
                  <a:pt x="0" y="3790953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87748" y="6800537"/>
            <a:ext cx="3933811" cy="1361704"/>
          </a:xfrm>
          <a:custGeom>
            <a:avLst/>
            <a:gdLst/>
            <a:ahLst/>
            <a:cxnLst/>
            <a:rect r="r" b="b" t="t" l="l"/>
            <a:pathLst>
              <a:path h="1361704" w="3933811">
                <a:moveTo>
                  <a:pt x="0" y="0"/>
                </a:moveTo>
                <a:lnTo>
                  <a:pt x="3933811" y="0"/>
                </a:lnTo>
                <a:lnTo>
                  <a:pt x="3933811" y="1361704"/>
                </a:lnTo>
                <a:lnTo>
                  <a:pt x="0" y="1361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5823" y="8162241"/>
            <a:ext cx="8229027" cy="1419227"/>
          </a:xfrm>
          <a:custGeom>
            <a:avLst/>
            <a:gdLst/>
            <a:ahLst/>
            <a:cxnLst/>
            <a:rect r="r" b="b" t="t" l="l"/>
            <a:pathLst>
              <a:path h="1419227" w="8229027">
                <a:moveTo>
                  <a:pt x="0" y="0"/>
                </a:moveTo>
                <a:lnTo>
                  <a:pt x="8229026" y="0"/>
                </a:lnTo>
                <a:lnTo>
                  <a:pt x="8229026" y="1419227"/>
                </a:lnTo>
                <a:lnTo>
                  <a:pt x="0" y="14192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003" t="-3564" r="0" b="-250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81549" y="1028700"/>
            <a:ext cx="3324902" cy="121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2"/>
              </a:lnSpc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12739" y="2175298"/>
            <a:ext cx="8927312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Dataset diperoleh dari Roboflow dengan kata kunci “Rupiah Dataset”.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diberi label berda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sarkan kelas nominal uang rupiah menggunakan platform Roboflow.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ataset dibagi menjadi tiga bagian utama, yaitu data latih (training), data validasi (validation), dan data uji (testing).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rmat anotasi dataset yang digunakan adalah YOLOv5.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9698" y="7719123"/>
            <a:ext cx="10111535" cy="1539177"/>
          </a:xfrm>
          <a:custGeom>
            <a:avLst/>
            <a:gdLst/>
            <a:ahLst/>
            <a:cxnLst/>
            <a:rect r="r" b="b" t="t" l="l"/>
            <a:pathLst>
              <a:path h="1539177" w="10111535">
                <a:moveTo>
                  <a:pt x="0" y="0"/>
                </a:moveTo>
                <a:lnTo>
                  <a:pt x="10111535" y="0"/>
                </a:lnTo>
                <a:lnTo>
                  <a:pt x="10111535" y="1539177"/>
                </a:lnTo>
                <a:lnTo>
                  <a:pt x="0" y="1539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29698" y="4616469"/>
            <a:ext cx="4683252" cy="3102654"/>
          </a:xfrm>
          <a:custGeom>
            <a:avLst/>
            <a:gdLst/>
            <a:ahLst/>
            <a:cxnLst/>
            <a:rect r="r" b="b" t="t" l="l"/>
            <a:pathLst>
              <a:path h="3102654" w="4683252">
                <a:moveTo>
                  <a:pt x="0" y="0"/>
                </a:moveTo>
                <a:lnTo>
                  <a:pt x="4683252" y="0"/>
                </a:lnTo>
                <a:lnTo>
                  <a:pt x="4683252" y="3102654"/>
                </a:lnTo>
                <a:lnTo>
                  <a:pt x="0" y="3102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03613" y="1584672"/>
            <a:ext cx="9075239" cy="121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2"/>
              </a:lnSpc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Model &amp; Augmentasi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27612" y="3182557"/>
            <a:ext cx="1053168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 yang digunakan adalah YOLOv5 karena mampu melakukan deteksi objek secara real-time dengan akurasi serta efisiensi komputasi yang bai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k, dan didukung secara optimal pada Jetson Orin Nano, sehingga sesuai untuk implementasi pada perangkat edge AI.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Pada proses augmentasi, kami menggunakan konfigurasi output per training example sebanyak 2 serta Cut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sebanyak 10 kotak dengan ukuran masing-masing 10% dari citra.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065675">
            <a:off x="-1240353" y="-428825"/>
            <a:ext cx="10019671" cy="4702818"/>
          </a:xfrm>
          <a:custGeom>
            <a:avLst/>
            <a:gdLst/>
            <a:ahLst/>
            <a:cxnLst/>
            <a:rect r="r" b="b" t="t" l="l"/>
            <a:pathLst>
              <a:path h="4702818" w="10019671">
                <a:moveTo>
                  <a:pt x="0" y="0"/>
                </a:moveTo>
                <a:lnTo>
                  <a:pt x="10019671" y="0"/>
                </a:lnTo>
                <a:lnTo>
                  <a:pt x="10019671" y="4702817"/>
                </a:lnTo>
                <a:lnTo>
                  <a:pt x="0" y="470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494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802642">
            <a:off x="15513182" y="5992616"/>
            <a:ext cx="2674841" cy="5472820"/>
          </a:xfrm>
          <a:custGeom>
            <a:avLst/>
            <a:gdLst/>
            <a:ahLst/>
            <a:cxnLst/>
            <a:rect r="r" b="b" t="t" l="l"/>
            <a:pathLst>
              <a:path h="5472820" w="2674841">
                <a:moveTo>
                  <a:pt x="0" y="0"/>
                </a:moveTo>
                <a:lnTo>
                  <a:pt x="2674841" y="0"/>
                </a:lnTo>
                <a:lnTo>
                  <a:pt x="2674841" y="5472820"/>
                </a:lnTo>
                <a:lnTo>
                  <a:pt x="0" y="5472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154358">
            <a:off x="16093727" y="7407730"/>
            <a:ext cx="2858562" cy="5848720"/>
          </a:xfrm>
          <a:custGeom>
            <a:avLst/>
            <a:gdLst/>
            <a:ahLst/>
            <a:cxnLst/>
            <a:rect r="r" b="b" t="t" l="l"/>
            <a:pathLst>
              <a:path h="5848720" w="2858562">
                <a:moveTo>
                  <a:pt x="0" y="0"/>
                </a:moveTo>
                <a:lnTo>
                  <a:pt x="2858561" y="0"/>
                </a:lnTo>
                <a:lnTo>
                  <a:pt x="2858561" y="5848720"/>
                </a:lnTo>
                <a:lnTo>
                  <a:pt x="0" y="584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632382">
            <a:off x="-4084856" y="7643101"/>
            <a:ext cx="6183443" cy="4114800"/>
          </a:xfrm>
          <a:custGeom>
            <a:avLst/>
            <a:gdLst/>
            <a:ahLst/>
            <a:cxnLst/>
            <a:rect r="r" b="b" t="t" l="l"/>
            <a:pathLst>
              <a:path h="4114800" w="6183443">
                <a:moveTo>
                  <a:pt x="0" y="0"/>
                </a:moveTo>
                <a:lnTo>
                  <a:pt x="6183442" y="0"/>
                </a:lnTo>
                <a:lnTo>
                  <a:pt x="6183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5368" y="2031010"/>
            <a:ext cx="14870600" cy="7634034"/>
          </a:xfrm>
          <a:custGeom>
            <a:avLst/>
            <a:gdLst/>
            <a:ahLst/>
            <a:cxnLst/>
            <a:rect r="r" b="b" t="t" l="l"/>
            <a:pathLst>
              <a:path h="7634034" w="14870600">
                <a:moveTo>
                  <a:pt x="0" y="0"/>
                </a:moveTo>
                <a:lnTo>
                  <a:pt x="14870600" y="0"/>
                </a:lnTo>
                <a:lnTo>
                  <a:pt x="14870600" y="7634034"/>
                </a:lnTo>
                <a:lnTo>
                  <a:pt x="0" y="7634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54" r="0" b="-7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459660" y="-1604482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0" y="0"/>
                </a:moveTo>
                <a:lnTo>
                  <a:pt x="3954672" y="0"/>
                </a:lnTo>
                <a:lnTo>
                  <a:pt x="3954672" y="4100162"/>
                </a:lnTo>
                <a:lnTo>
                  <a:pt x="0" y="4100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23795">
            <a:off x="16460432" y="6928331"/>
            <a:ext cx="4598045" cy="1977159"/>
          </a:xfrm>
          <a:custGeom>
            <a:avLst/>
            <a:gdLst/>
            <a:ahLst/>
            <a:cxnLst/>
            <a:rect r="r" b="b" t="t" l="l"/>
            <a:pathLst>
              <a:path h="1977159" w="4598045">
                <a:moveTo>
                  <a:pt x="0" y="0"/>
                </a:moveTo>
                <a:lnTo>
                  <a:pt x="4598044" y="0"/>
                </a:lnTo>
                <a:lnTo>
                  <a:pt x="4598044" y="1977160"/>
                </a:lnTo>
                <a:lnTo>
                  <a:pt x="0" y="1977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23795">
            <a:off x="16370115" y="7821448"/>
            <a:ext cx="4598045" cy="1971412"/>
          </a:xfrm>
          <a:custGeom>
            <a:avLst/>
            <a:gdLst/>
            <a:ahLst/>
            <a:cxnLst/>
            <a:rect r="r" b="b" t="t" l="l"/>
            <a:pathLst>
              <a:path h="1971412" w="4598045">
                <a:moveTo>
                  <a:pt x="0" y="0"/>
                </a:moveTo>
                <a:lnTo>
                  <a:pt x="4598045" y="0"/>
                </a:lnTo>
                <a:lnTo>
                  <a:pt x="4598045" y="1971412"/>
                </a:lnTo>
                <a:lnTo>
                  <a:pt x="0" y="1971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123795">
            <a:off x="16179888" y="8667843"/>
            <a:ext cx="4598045" cy="1994402"/>
          </a:xfrm>
          <a:custGeom>
            <a:avLst/>
            <a:gdLst/>
            <a:ahLst/>
            <a:cxnLst/>
            <a:rect r="r" b="b" t="t" l="l"/>
            <a:pathLst>
              <a:path h="1994402" w="4598045">
                <a:moveTo>
                  <a:pt x="0" y="0"/>
                </a:moveTo>
                <a:lnTo>
                  <a:pt x="4598045" y="0"/>
                </a:lnTo>
                <a:lnTo>
                  <a:pt x="4598045" y="1994402"/>
                </a:lnTo>
                <a:lnTo>
                  <a:pt x="0" y="19944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23795">
            <a:off x="16051872" y="9671511"/>
            <a:ext cx="4598045" cy="1979075"/>
          </a:xfrm>
          <a:custGeom>
            <a:avLst/>
            <a:gdLst/>
            <a:ahLst/>
            <a:cxnLst/>
            <a:rect r="r" b="b" t="t" l="l"/>
            <a:pathLst>
              <a:path h="1979075" w="4598045">
                <a:moveTo>
                  <a:pt x="0" y="0"/>
                </a:moveTo>
                <a:lnTo>
                  <a:pt x="4598045" y="0"/>
                </a:lnTo>
                <a:lnTo>
                  <a:pt x="4598045" y="1979076"/>
                </a:lnTo>
                <a:lnTo>
                  <a:pt x="0" y="1979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23795">
            <a:off x="16029222" y="10693111"/>
            <a:ext cx="4598045" cy="1975243"/>
          </a:xfrm>
          <a:custGeom>
            <a:avLst/>
            <a:gdLst/>
            <a:ahLst/>
            <a:cxnLst/>
            <a:rect r="r" b="b" t="t" l="l"/>
            <a:pathLst>
              <a:path h="1975243" w="4598045">
                <a:moveTo>
                  <a:pt x="0" y="0"/>
                </a:moveTo>
                <a:lnTo>
                  <a:pt x="4598044" y="0"/>
                </a:lnTo>
                <a:lnTo>
                  <a:pt x="4598044" y="1975243"/>
                </a:lnTo>
                <a:lnTo>
                  <a:pt x="0" y="1975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95948">
            <a:off x="15359132" y="9105832"/>
            <a:ext cx="1413673" cy="1413673"/>
          </a:xfrm>
          <a:custGeom>
            <a:avLst/>
            <a:gdLst/>
            <a:ahLst/>
            <a:cxnLst/>
            <a:rect r="r" b="b" t="t" l="l"/>
            <a:pathLst>
              <a:path h="1413673" w="1413673">
                <a:moveTo>
                  <a:pt x="0" y="0"/>
                </a:moveTo>
                <a:lnTo>
                  <a:pt x="1413673" y="0"/>
                </a:lnTo>
                <a:lnTo>
                  <a:pt x="1413673" y="1413673"/>
                </a:lnTo>
                <a:lnTo>
                  <a:pt x="0" y="14136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9359" y="922480"/>
            <a:ext cx="6675378" cy="121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2"/>
              </a:lnSpc>
              <a:spcBef>
                <a:spcPct val="0"/>
              </a:spcBef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HASIL</a:t>
            </a:r>
            <a:r>
              <a:rPr lang="en-US" sz="7972" strike="noStrike" u="none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 </a:t>
            </a:r>
            <a:r>
              <a:rPr lang="en-US" sz="7972" strike="noStrike" u="none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PENGUJ</a:t>
            </a:r>
            <a:r>
              <a:rPr lang="en-US" sz="7972" strike="noStrike" u="none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I</a:t>
            </a:r>
            <a:r>
              <a:rPr lang="en-US" sz="7972" strike="noStrike" u="none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AN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5400000">
            <a:off x="-1425936" y="-1127600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3954672" y="0"/>
                </a:moveTo>
                <a:lnTo>
                  <a:pt x="0" y="0"/>
                </a:lnTo>
                <a:lnTo>
                  <a:pt x="0" y="4100161"/>
                </a:lnTo>
                <a:lnTo>
                  <a:pt x="3954672" y="4100161"/>
                </a:lnTo>
                <a:lnTo>
                  <a:pt x="395467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395948">
            <a:off x="14419123" y="9330001"/>
            <a:ext cx="1150590" cy="1150590"/>
          </a:xfrm>
          <a:custGeom>
            <a:avLst/>
            <a:gdLst/>
            <a:ahLst/>
            <a:cxnLst/>
            <a:rect r="r" b="b" t="t" l="l"/>
            <a:pathLst>
              <a:path h="1150590" w="1150590">
                <a:moveTo>
                  <a:pt x="0" y="0"/>
                </a:moveTo>
                <a:lnTo>
                  <a:pt x="1150589" y="0"/>
                </a:lnTo>
                <a:lnTo>
                  <a:pt x="1150589" y="1150590"/>
                </a:lnTo>
                <a:lnTo>
                  <a:pt x="0" y="11505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-1188679" y="6259584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0" y="0"/>
                </a:moveTo>
                <a:lnTo>
                  <a:pt x="3954671" y="0"/>
                </a:lnTo>
                <a:lnTo>
                  <a:pt x="3954671" y="4100161"/>
                </a:lnTo>
                <a:lnTo>
                  <a:pt x="0" y="4100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459660" y="-1604482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0" y="0"/>
                </a:moveTo>
                <a:lnTo>
                  <a:pt x="3954672" y="0"/>
                </a:lnTo>
                <a:lnTo>
                  <a:pt x="3954672" y="4100162"/>
                </a:lnTo>
                <a:lnTo>
                  <a:pt x="0" y="4100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23795">
            <a:off x="16460432" y="6928331"/>
            <a:ext cx="4598045" cy="1977159"/>
          </a:xfrm>
          <a:custGeom>
            <a:avLst/>
            <a:gdLst/>
            <a:ahLst/>
            <a:cxnLst/>
            <a:rect r="r" b="b" t="t" l="l"/>
            <a:pathLst>
              <a:path h="1977159" w="4598045">
                <a:moveTo>
                  <a:pt x="0" y="0"/>
                </a:moveTo>
                <a:lnTo>
                  <a:pt x="4598044" y="0"/>
                </a:lnTo>
                <a:lnTo>
                  <a:pt x="4598044" y="1977160"/>
                </a:lnTo>
                <a:lnTo>
                  <a:pt x="0" y="1977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23795">
            <a:off x="16370115" y="7821448"/>
            <a:ext cx="4598045" cy="1971412"/>
          </a:xfrm>
          <a:custGeom>
            <a:avLst/>
            <a:gdLst/>
            <a:ahLst/>
            <a:cxnLst/>
            <a:rect r="r" b="b" t="t" l="l"/>
            <a:pathLst>
              <a:path h="1971412" w="4598045">
                <a:moveTo>
                  <a:pt x="0" y="0"/>
                </a:moveTo>
                <a:lnTo>
                  <a:pt x="4598045" y="0"/>
                </a:lnTo>
                <a:lnTo>
                  <a:pt x="4598045" y="1971412"/>
                </a:lnTo>
                <a:lnTo>
                  <a:pt x="0" y="1971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23795">
            <a:off x="16179888" y="8667843"/>
            <a:ext cx="4598045" cy="1994402"/>
          </a:xfrm>
          <a:custGeom>
            <a:avLst/>
            <a:gdLst/>
            <a:ahLst/>
            <a:cxnLst/>
            <a:rect r="r" b="b" t="t" l="l"/>
            <a:pathLst>
              <a:path h="1994402" w="4598045">
                <a:moveTo>
                  <a:pt x="0" y="0"/>
                </a:moveTo>
                <a:lnTo>
                  <a:pt x="4598045" y="0"/>
                </a:lnTo>
                <a:lnTo>
                  <a:pt x="4598045" y="1994402"/>
                </a:lnTo>
                <a:lnTo>
                  <a:pt x="0" y="1994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123795">
            <a:off x="16051872" y="9671511"/>
            <a:ext cx="4598045" cy="1979075"/>
          </a:xfrm>
          <a:custGeom>
            <a:avLst/>
            <a:gdLst/>
            <a:ahLst/>
            <a:cxnLst/>
            <a:rect r="r" b="b" t="t" l="l"/>
            <a:pathLst>
              <a:path h="1979075" w="4598045">
                <a:moveTo>
                  <a:pt x="0" y="0"/>
                </a:moveTo>
                <a:lnTo>
                  <a:pt x="4598045" y="0"/>
                </a:lnTo>
                <a:lnTo>
                  <a:pt x="4598045" y="1979076"/>
                </a:lnTo>
                <a:lnTo>
                  <a:pt x="0" y="1979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23795">
            <a:off x="16029222" y="10693111"/>
            <a:ext cx="4598045" cy="1975243"/>
          </a:xfrm>
          <a:custGeom>
            <a:avLst/>
            <a:gdLst/>
            <a:ahLst/>
            <a:cxnLst/>
            <a:rect r="r" b="b" t="t" l="l"/>
            <a:pathLst>
              <a:path h="1975243" w="4598045">
                <a:moveTo>
                  <a:pt x="0" y="0"/>
                </a:moveTo>
                <a:lnTo>
                  <a:pt x="4598044" y="0"/>
                </a:lnTo>
                <a:lnTo>
                  <a:pt x="4598044" y="1975243"/>
                </a:lnTo>
                <a:lnTo>
                  <a:pt x="0" y="1975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27789" y="1827874"/>
            <a:ext cx="13014237" cy="8150166"/>
          </a:xfrm>
          <a:custGeom>
            <a:avLst/>
            <a:gdLst/>
            <a:ahLst/>
            <a:cxnLst/>
            <a:rect r="r" b="b" t="t" l="l"/>
            <a:pathLst>
              <a:path h="8150166" w="13014237">
                <a:moveTo>
                  <a:pt x="0" y="0"/>
                </a:moveTo>
                <a:lnTo>
                  <a:pt x="13014237" y="0"/>
                </a:lnTo>
                <a:lnTo>
                  <a:pt x="13014237" y="8150166"/>
                </a:lnTo>
                <a:lnTo>
                  <a:pt x="0" y="81501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95948">
            <a:off x="15359132" y="9105832"/>
            <a:ext cx="1413673" cy="1413673"/>
          </a:xfrm>
          <a:custGeom>
            <a:avLst/>
            <a:gdLst/>
            <a:ahLst/>
            <a:cxnLst/>
            <a:rect r="r" b="b" t="t" l="l"/>
            <a:pathLst>
              <a:path h="1413673" w="1413673">
                <a:moveTo>
                  <a:pt x="0" y="0"/>
                </a:moveTo>
                <a:lnTo>
                  <a:pt x="1413673" y="0"/>
                </a:lnTo>
                <a:lnTo>
                  <a:pt x="1413673" y="1413673"/>
                </a:lnTo>
                <a:lnTo>
                  <a:pt x="0" y="14136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9359" y="922480"/>
            <a:ext cx="6675378" cy="121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2"/>
              </a:lnSpc>
              <a:spcBef>
                <a:spcPct val="0"/>
              </a:spcBef>
            </a:pPr>
            <a:r>
              <a:rPr lang="en-US" sz="7972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HASIL</a:t>
            </a:r>
            <a:r>
              <a:rPr lang="en-US" sz="7972" strike="noStrike" u="none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 </a:t>
            </a:r>
            <a:r>
              <a:rPr lang="en-US" sz="7972" strike="noStrike" u="none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PENGUJ</a:t>
            </a:r>
            <a:r>
              <a:rPr lang="en-US" sz="7972" strike="noStrike" u="none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I</a:t>
            </a:r>
            <a:r>
              <a:rPr lang="en-US" sz="7972" strike="noStrike" u="none">
                <a:solidFill>
                  <a:srgbClr val="471C0E"/>
                </a:solidFill>
                <a:latin typeface="Unique"/>
                <a:ea typeface="Unique"/>
                <a:cs typeface="Unique"/>
                <a:sym typeface="Unique"/>
              </a:rPr>
              <a:t>AN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5400000">
            <a:off x="-1425936" y="-1127600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3954672" y="0"/>
                </a:moveTo>
                <a:lnTo>
                  <a:pt x="0" y="0"/>
                </a:lnTo>
                <a:lnTo>
                  <a:pt x="0" y="4100161"/>
                </a:lnTo>
                <a:lnTo>
                  <a:pt x="3954672" y="4100161"/>
                </a:lnTo>
                <a:lnTo>
                  <a:pt x="395467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395948">
            <a:off x="14419123" y="9330001"/>
            <a:ext cx="1150590" cy="1150590"/>
          </a:xfrm>
          <a:custGeom>
            <a:avLst/>
            <a:gdLst/>
            <a:ahLst/>
            <a:cxnLst/>
            <a:rect r="r" b="b" t="t" l="l"/>
            <a:pathLst>
              <a:path h="1150590" w="1150590">
                <a:moveTo>
                  <a:pt x="0" y="0"/>
                </a:moveTo>
                <a:lnTo>
                  <a:pt x="1150589" y="0"/>
                </a:lnTo>
                <a:lnTo>
                  <a:pt x="1150589" y="1150590"/>
                </a:lnTo>
                <a:lnTo>
                  <a:pt x="0" y="11505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-1188679" y="6259584"/>
            <a:ext cx="3954671" cy="4100161"/>
          </a:xfrm>
          <a:custGeom>
            <a:avLst/>
            <a:gdLst/>
            <a:ahLst/>
            <a:cxnLst/>
            <a:rect r="r" b="b" t="t" l="l"/>
            <a:pathLst>
              <a:path h="4100161" w="3954671">
                <a:moveTo>
                  <a:pt x="0" y="0"/>
                </a:moveTo>
                <a:lnTo>
                  <a:pt x="3954671" y="0"/>
                </a:lnTo>
                <a:lnTo>
                  <a:pt x="3954671" y="4100161"/>
                </a:lnTo>
                <a:lnTo>
                  <a:pt x="0" y="4100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DAG9W9A77s0</dc:identifier>
  <dcterms:modified xsi:type="dcterms:W3CDTF">2011-08-01T06:04:30Z</dcterms:modified>
  <cp:revision>1</cp:revision>
  <dc:title>PPT PROJEK AKHIR DETEKSI UANG RUPIAH SISTEM EMBEDED</dc:title>
</cp:coreProperties>
</file>